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theme/themeOverride10.xml" ContentType="application/vnd.openxmlformats-officedocument.themeOverride+xml"/>
  <Override PartName="/ppt/charts/chart13.xml" ContentType="application/vnd.openxmlformats-officedocument.drawingml.chart+xml"/>
  <Override PartName="/ppt/theme/themeOverride11.xml" ContentType="application/vnd.openxmlformats-officedocument.themeOverride+xml"/>
  <Override PartName="/ppt/charts/chart14.xml" ContentType="application/vnd.openxmlformats-officedocument.drawingml.chart+xml"/>
  <Override PartName="/ppt/theme/themeOverride12.xml" ContentType="application/vnd.openxmlformats-officedocument.themeOverride+xml"/>
  <Override PartName="/ppt/charts/chart15.xml" ContentType="application/vnd.openxmlformats-officedocument.drawingml.chart+xml"/>
  <Override PartName="/ppt/theme/themeOverride13.xml" ContentType="application/vnd.openxmlformats-officedocument.themeOverr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heme/themeOverride14.xml" ContentType="application/vnd.openxmlformats-officedocument.themeOverride+xml"/>
  <Override PartName="/ppt/charts/chart18.xml" ContentType="application/vnd.openxmlformats-officedocument.drawingml.chart+xml"/>
  <Override PartName="/ppt/theme/themeOverride15.xml" ContentType="application/vnd.openxmlformats-officedocument.themeOverride+xml"/>
  <Override PartName="/ppt/charts/chart19.xml" ContentType="application/vnd.openxmlformats-officedocument.drawingml.chart+xml"/>
  <Override PartName="/ppt/theme/themeOverride16.xml" ContentType="application/vnd.openxmlformats-officedocument.themeOverride+xml"/>
  <Override PartName="/ppt/charts/chart20.xml" ContentType="application/vnd.openxmlformats-officedocument.drawingml.chart+xml"/>
  <Override PartName="/ppt/theme/themeOverride17.xml" ContentType="application/vnd.openxmlformats-officedocument.themeOverride+xml"/>
  <Override PartName="/ppt/charts/chart21.xml" ContentType="application/vnd.openxmlformats-officedocument.drawingml.chart+xml"/>
  <Override PartName="/ppt/theme/themeOverride18.xml" ContentType="application/vnd.openxmlformats-officedocument.themeOverride+xml"/>
  <Override PartName="/ppt/charts/chart22.xml" ContentType="application/vnd.openxmlformats-officedocument.drawingml.chart+xml"/>
  <Override PartName="/ppt/theme/themeOverride19.xml" ContentType="application/vnd.openxmlformats-officedocument.themeOverride+xml"/>
  <Override PartName="/ppt/charts/chart23.xml" ContentType="application/vnd.openxmlformats-officedocument.drawingml.chart+xml"/>
  <Override PartName="/ppt/theme/themeOverride2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01" r:id="rId3"/>
    <p:sldId id="257" r:id="rId4"/>
    <p:sldId id="305" r:id="rId5"/>
    <p:sldId id="258" r:id="rId6"/>
    <p:sldId id="302" r:id="rId7"/>
    <p:sldId id="278" r:id="rId8"/>
    <p:sldId id="325" r:id="rId9"/>
    <p:sldId id="326" r:id="rId10"/>
    <p:sldId id="259" r:id="rId11"/>
    <p:sldId id="290" r:id="rId12"/>
    <p:sldId id="306" r:id="rId13"/>
    <p:sldId id="322" r:id="rId14"/>
    <p:sldId id="323" r:id="rId15"/>
    <p:sldId id="324" r:id="rId16"/>
    <p:sldId id="268" r:id="rId17"/>
    <p:sldId id="319" r:id="rId18"/>
    <p:sldId id="271" r:id="rId19"/>
    <p:sldId id="273" r:id="rId20"/>
    <p:sldId id="275" r:id="rId21"/>
    <p:sldId id="288" r:id="rId22"/>
    <p:sldId id="309" r:id="rId23"/>
    <p:sldId id="310" r:id="rId24"/>
    <p:sldId id="316" r:id="rId25"/>
    <p:sldId id="311" r:id="rId26"/>
    <p:sldId id="312" r:id="rId27"/>
    <p:sldId id="313" r:id="rId28"/>
    <p:sldId id="314" r:id="rId29"/>
    <p:sldId id="307" r:id="rId30"/>
    <p:sldId id="291" r:id="rId31"/>
    <p:sldId id="321" r:id="rId32"/>
    <p:sldId id="294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0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1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3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4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5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6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7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18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19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20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  <c:spPr>
              <a:gradFill rotWithShape="1">
                <a:gsLst>
                  <a:gs pos="0">
                    <a:srgbClr val="438086">
                      <a:shade val="51000"/>
                      <a:satMod val="130000"/>
                    </a:srgbClr>
                  </a:gs>
                  <a:gs pos="80000">
                    <a:srgbClr val="438086">
                      <a:shade val="93000"/>
                      <a:satMod val="130000"/>
                    </a:srgbClr>
                  </a:gs>
                  <a:gs pos="100000">
                    <a:srgbClr val="43808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09DD-4C4C-A151-548FFDF0F5B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9DD-4C4C-A151-548FFDF0F5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'Ark1'!$A$2:$A$3</c:f>
              <c:strCache>
                <c:ptCount val="2"/>
                <c:pt idx="0">
                  <c:v>Ja</c:v>
                </c:pt>
                <c:pt idx="1">
                  <c:v>Nei</c:v>
                </c:pt>
              </c:strCache>
            </c:strRef>
          </c:cat>
          <c:val>
            <c:numRef>
              <c:f>'Ark1'!$B$2:$B$3</c:f>
              <c:numCache>
                <c:formatCode>0%</c:formatCode>
                <c:ptCount val="2"/>
                <c:pt idx="0">
                  <c:v>0.32472127493233932</c:v>
                </c:pt>
                <c:pt idx="1">
                  <c:v>0.67527872506766062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DD-4C4C-A151-548FFDF0F5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77816"/>
        <c:axId val="13878600"/>
      </c:barChart>
      <c:catAx>
        <c:axId val="13877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o-FO"/>
          </a:p>
        </c:txPr>
        <c:crossAx val="13878600"/>
        <c:crosses val="autoZero"/>
        <c:auto val="1"/>
        <c:lblAlgn val="ctr"/>
        <c:lblOffset val="100"/>
        <c:noMultiLvlLbl val="0"/>
      </c:catAx>
      <c:valAx>
        <c:axId val="13878600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3877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0 dagar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'Ark1'!$B$1:$F$1</c:f>
              <c:strCache>
                <c:ptCount val="5"/>
                <c:pt idx="0">
                  <c:v>15-24 ár</c:v>
                </c:pt>
                <c:pt idx="1">
                  <c:v>25-39 ár</c:v>
                </c:pt>
                <c:pt idx="2">
                  <c:v>40-49 ár</c:v>
                </c:pt>
                <c:pt idx="3">
                  <c:v>50-59 ár</c:v>
                </c:pt>
                <c:pt idx="4">
                  <c:v>60+ ár</c:v>
                </c:pt>
              </c:strCache>
            </c:strRef>
          </c:cat>
          <c:val>
            <c:numRef>
              <c:f>'Ark1'!$B$2:$F$2</c:f>
              <c:numCache>
                <c:formatCode>0%</c:formatCode>
                <c:ptCount val="5"/>
                <c:pt idx="0">
                  <c:v>5.304445503550332E-2</c:v>
                </c:pt>
                <c:pt idx="1">
                  <c:v>0.10785122119091009</c:v>
                </c:pt>
                <c:pt idx="2">
                  <c:v>0.1570584333085433</c:v>
                </c:pt>
                <c:pt idx="3">
                  <c:v>0.12292962898302581</c:v>
                </c:pt>
                <c:pt idx="4">
                  <c:v>0.12426577353604641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49-4519-B025-10CCD31036BC}"/>
            </c:ext>
          </c:extLst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1 dag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'Ark1'!$B$1:$F$1</c:f>
              <c:strCache>
                <c:ptCount val="5"/>
                <c:pt idx="0">
                  <c:v>15-24 ár</c:v>
                </c:pt>
                <c:pt idx="1">
                  <c:v>25-39 ár</c:v>
                </c:pt>
                <c:pt idx="2">
                  <c:v>40-49 ár</c:v>
                </c:pt>
                <c:pt idx="3">
                  <c:v>50-59 ár</c:v>
                </c:pt>
                <c:pt idx="4">
                  <c:v>60+ ár</c:v>
                </c:pt>
              </c:strCache>
            </c:strRef>
          </c:cat>
          <c:val>
            <c:numRef>
              <c:f>'Ark1'!$B$3:$F$3</c:f>
              <c:numCache>
                <c:formatCode>0%</c:formatCode>
                <c:ptCount val="5"/>
                <c:pt idx="0">
                  <c:v>6.8476762479618064E-2</c:v>
                </c:pt>
                <c:pt idx="1">
                  <c:v>6.5139356341862784E-2</c:v>
                </c:pt>
                <c:pt idx="2">
                  <c:v>0.10440493075323293</c:v>
                </c:pt>
                <c:pt idx="3">
                  <c:v>2.867526752382514E-2</c:v>
                </c:pt>
                <c:pt idx="4">
                  <c:v>6.3598756346401011E-2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49-4519-B025-10CCD31036BC}"/>
            </c:ext>
          </c:extLst>
        </c:ser>
        <c:ser>
          <c:idx val="2"/>
          <c:order val="2"/>
          <c:tx>
            <c:strRef>
              <c:f>'Ark1'!$A$4</c:f>
              <c:strCache>
                <c:ptCount val="1"/>
                <c:pt idx="0">
                  <c:v>2 dagar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'Ark1'!$B$1:$F$1</c:f>
              <c:strCache>
                <c:ptCount val="5"/>
                <c:pt idx="0">
                  <c:v>15-24 ár</c:v>
                </c:pt>
                <c:pt idx="1">
                  <c:v>25-39 ár</c:v>
                </c:pt>
                <c:pt idx="2">
                  <c:v>40-49 ár</c:v>
                </c:pt>
                <c:pt idx="3">
                  <c:v>50-59 ár</c:v>
                </c:pt>
                <c:pt idx="4">
                  <c:v>60+ ár</c:v>
                </c:pt>
              </c:strCache>
            </c:strRef>
          </c:cat>
          <c:val>
            <c:numRef>
              <c:f>'Ark1'!$B$4:$F$4</c:f>
              <c:numCache>
                <c:formatCode>0%</c:formatCode>
                <c:ptCount val="5"/>
                <c:pt idx="0">
                  <c:v>0.12822790039037985</c:v>
                </c:pt>
                <c:pt idx="1">
                  <c:v>0.13613742221846012</c:v>
                </c:pt>
                <c:pt idx="2">
                  <c:v>0.19606058062591525</c:v>
                </c:pt>
                <c:pt idx="3">
                  <c:v>0.1042191911255181</c:v>
                </c:pt>
                <c:pt idx="4">
                  <c:v>0.13401547683106321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49-4519-B025-10CCD31036BC}"/>
            </c:ext>
          </c:extLst>
        </c:ser>
        <c:ser>
          <c:idx val="3"/>
          <c:order val="3"/>
          <c:tx>
            <c:strRef>
              <c:f>'Ark1'!$A$5</c:f>
              <c:strCache>
                <c:ptCount val="1"/>
                <c:pt idx="0">
                  <c:v>3 dagar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'Ark1'!$B$1:$F$1</c:f>
              <c:strCache>
                <c:ptCount val="5"/>
                <c:pt idx="0">
                  <c:v>15-24 ár</c:v>
                </c:pt>
                <c:pt idx="1">
                  <c:v>25-39 ár</c:v>
                </c:pt>
                <c:pt idx="2">
                  <c:v>40-49 ár</c:v>
                </c:pt>
                <c:pt idx="3">
                  <c:v>50-59 ár</c:v>
                </c:pt>
                <c:pt idx="4">
                  <c:v>60+ ár</c:v>
                </c:pt>
              </c:strCache>
            </c:strRef>
          </c:cat>
          <c:val>
            <c:numRef>
              <c:f>'Ark1'!$B$5:$F$5</c:f>
              <c:numCache>
                <c:formatCode>0%</c:formatCode>
                <c:ptCount val="5"/>
                <c:pt idx="0">
                  <c:v>0.2556190146391063</c:v>
                </c:pt>
                <c:pt idx="1">
                  <c:v>0.18623585000773937</c:v>
                </c:pt>
                <c:pt idx="2">
                  <c:v>0.20950591017887463</c:v>
                </c:pt>
                <c:pt idx="3">
                  <c:v>0.22301748984737543</c:v>
                </c:pt>
                <c:pt idx="4">
                  <c:v>0.12161234787027141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49-4519-B025-10CCD31036BC}"/>
            </c:ext>
          </c:extLst>
        </c:ser>
        <c:ser>
          <c:idx val="4"/>
          <c:order val="4"/>
          <c:tx>
            <c:strRef>
              <c:f>'Ark1'!$A$6</c:f>
              <c:strCache>
                <c:ptCount val="1"/>
                <c:pt idx="0">
                  <c:v>4 dagar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'Ark1'!$B$1:$F$1</c:f>
              <c:strCache>
                <c:ptCount val="5"/>
                <c:pt idx="0">
                  <c:v>15-24 ár</c:v>
                </c:pt>
                <c:pt idx="1">
                  <c:v>25-39 ár</c:v>
                </c:pt>
                <c:pt idx="2">
                  <c:v>40-49 ár</c:v>
                </c:pt>
                <c:pt idx="3">
                  <c:v>50-59 ár</c:v>
                </c:pt>
                <c:pt idx="4">
                  <c:v>60+ ár</c:v>
                </c:pt>
              </c:strCache>
            </c:strRef>
          </c:cat>
          <c:val>
            <c:numRef>
              <c:f>'Ark1'!$B$6:$F$6</c:f>
              <c:numCache>
                <c:formatCode>0%</c:formatCode>
                <c:ptCount val="5"/>
                <c:pt idx="0">
                  <c:v>0.15981873634896204</c:v>
                </c:pt>
                <c:pt idx="1">
                  <c:v>0.2040752555284566</c:v>
                </c:pt>
                <c:pt idx="2">
                  <c:v>9.1524952006237711E-2</c:v>
                </c:pt>
                <c:pt idx="3">
                  <c:v>8.9699024244625267E-2</c:v>
                </c:pt>
                <c:pt idx="4">
                  <c:v>0.11341450828608111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49-4519-B025-10CCD31036BC}"/>
            </c:ext>
          </c:extLst>
        </c:ser>
        <c:ser>
          <c:idx val="5"/>
          <c:order val="5"/>
          <c:tx>
            <c:strRef>
              <c:f>'Ark1'!$A$7</c:f>
              <c:strCache>
                <c:ptCount val="1"/>
                <c:pt idx="0">
                  <c:v>5 dagar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'Ark1'!$B$1:$F$1</c:f>
              <c:strCache>
                <c:ptCount val="5"/>
                <c:pt idx="0">
                  <c:v>15-24 ár</c:v>
                </c:pt>
                <c:pt idx="1">
                  <c:v>25-39 ár</c:v>
                </c:pt>
                <c:pt idx="2">
                  <c:v>40-49 ár</c:v>
                </c:pt>
                <c:pt idx="3">
                  <c:v>50-59 ár</c:v>
                </c:pt>
                <c:pt idx="4">
                  <c:v>60+ ár</c:v>
                </c:pt>
              </c:strCache>
            </c:strRef>
          </c:cat>
          <c:val>
            <c:numRef>
              <c:f>'Ark1'!$B$7:$F$7</c:f>
              <c:numCache>
                <c:formatCode>0%</c:formatCode>
                <c:ptCount val="5"/>
                <c:pt idx="0">
                  <c:v>4.1066082332235125E-2</c:v>
                </c:pt>
                <c:pt idx="1">
                  <c:v>0.10004022350062809</c:v>
                </c:pt>
                <c:pt idx="2">
                  <c:v>7.9576361941219614E-2</c:v>
                </c:pt>
                <c:pt idx="3">
                  <c:v>0.11406286283348055</c:v>
                </c:pt>
                <c:pt idx="4">
                  <c:v>8.1028881379611353E-2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549-4519-B025-10CCD31036BC}"/>
            </c:ext>
          </c:extLst>
        </c:ser>
        <c:ser>
          <c:idx val="6"/>
          <c:order val="6"/>
          <c:tx>
            <c:strRef>
              <c:f>'Ark1'!$A$8</c:f>
              <c:strCache>
                <c:ptCount val="1"/>
                <c:pt idx="0">
                  <c:v>6 dagar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'Ark1'!$B$1:$F$1</c:f>
              <c:strCache>
                <c:ptCount val="5"/>
                <c:pt idx="0">
                  <c:v>15-24 ár</c:v>
                </c:pt>
                <c:pt idx="1">
                  <c:v>25-39 ár</c:v>
                </c:pt>
                <c:pt idx="2">
                  <c:v>40-49 ár</c:v>
                </c:pt>
                <c:pt idx="3">
                  <c:v>50-59 ár</c:v>
                </c:pt>
                <c:pt idx="4">
                  <c:v>60+ ár</c:v>
                </c:pt>
              </c:strCache>
            </c:strRef>
          </c:cat>
          <c:val>
            <c:numRef>
              <c:f>'Ark1'!$B$8:$F$8</c:f>
              <c:numCache>
                <c:formatCode>0%</c:formatCode>
                <c:ptCount val="5"/>
                <c:pt idx="0">
                  <c:v>0.12649911712282902</c:v>
                </c:pt>
                <c:pt idx="1">
                  <c:v>2.2194050674198541E-2</c:v>
                </c:pt>
                <c:pt idx="2">
                  <c:v>4.8222588416235765E-2</c:v>
                </c:pt>
                <c:pt idx="3">
                  <c:v>2.039761955012306E-2</c:v>
                </c:pt>
                <c:pt idx="4">
                  <c:v>3.1963813572380817E-2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549-4519-B025-10CCD31036BC}"/>
            </c:ext>
          </c:extLst>
        </c:ser>
        <c:ser>
          <c:idx val="7"/>
          <c:order val="7"/>
          <c:tx>
            <c:strRef>
              <c:f>'Ark1'!$A$9</c:f>
              <c:strCache>
                <c:ptCount val="1"/>
                <c:pt idx="0">
                  <c:v>7 dagar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'Ark1'!$B$1:$F$1</c:f>
              <c:strCache>
                <c:ptCount val="5"/>
                <c:pt idx="0">
                  <c:v>15-24 ár</c:v>
                </c:pt>
                <c:pt idx="1">
                  <c:v>25-39 ár</c:v>
                </c:pt>
                <c:pt idx="2">
                  <c:v>40-49 ár</c:v>
                </c:pt>
                <c:pt idx="3">
                  <c:v>50-59 ár</c:v>
                </c:pt>
                <c:pt idx="4">
                  <c:v>60+ ár</c:v>
                </c:pt>
              </c:strCache>
            </c:strRef>
          </c:cat>
          <c:val>
            <c:numRef>
              <c:f>'Ark1'!$B$9:$F$9</c:f>
              <c:numCache>
                <c:formatCode>0%</c:formatCode>
                <c:ptCount val="5"/>
                <c:pt idx="0">
                  <c:v>0.16724793165136606</c:v>
                </c:pt>
                <c:pt idx="1">
                  <c:v>0.16165710048992166</c:v>
                </c:pt>
                <c:pt idx="2">
                  <c:v>0.11364624276974078</c:v>
                </c:pt>
                <c:pt idx="3">
                  <c:v>0.271113650624421</c:v>
                </c:pt>
                <c:pt idx="4">
                  <c:v>0.30366091125284334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549-4519-B025-10CCD31036BC}"/>
            </c:ext>
          </c:extLst>
        </c:ser>
        <c:ser>
          <c:idx val="8"/>
          <c:order val="8"/>
          <c:tx>
            <c:strRef>
              <c:f>'Ark1'!$A$10</c:f>
              <c:strCache>
                <c:ptCount val="1"/>
                <c:pt idx="0">
                  <c:v>Veit ikki</c:v>
                </c:pt>
              </c:strCache>
            </c:strRef>
          </c:tx>
          <c:invertIfNegative val="0"/>
          <c:cat>
            <c:strRef>
              <c:f>'Ark1'!$B$1:$F$1</c:f>
              <c:strCache>
                <c:ptCount val="5"/>
                <c:pt idx="0">
                  <c:v>15-24 ár</c:v>
                </c:pt>
                <c:pt idx="1">
                  <c:v>25-39 ár</c:v>
                </c:pt>
                <c:pt idx="2">
                  <c:v>40-49 ár</c:v>
                </c:pt>
                <c:pt idx="3">
                  <c:v>50-59 ár</c:v>
                </c:pt>
                <c:pt idx="4">
                  <c:v>60+ ár</c:v>
                </c:pt>
              </c:strCache>
            </c:strRef>
          </c:cat>
          <c:val>
            <c:numRef>
              <c:f>'Ark1'!$B$10:$F$10</c:f>
              <c:numCache>
                <c:formatCode>0%</c:formatCode>
                <c:ptCount val="5"/>
                <c:pt idx="0">
                  <c:v>0</c:v>
                </c:pt>
                <c:pt idx="1">
                  <c:v>1.6669520047822899E-2</c:v>
                </c:pt>
                <c:pt idx="2">
                  <c:v>0</c:v>
                </c:pt>
                <c:pt idx="3">
                  <c:v>2.5885265267605564E-2</c:v>
                </c:pt>
                <c:pt idx="4">
                  <c:v>2.6439530925301238E-2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549-4519-B025-10CCD31036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1547000"/>
        <c:axId val="390392280"/>
      </c:barChart>
      <c:catAx>
        <c:axId val="39154700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390392280"/>
        <c:crosses val="autoZero"/>
        <c:auto val="1"/>
        <c:lblAlgn val="ctr"/>
        <c:lblOffset val="100"/>
        <c:noMultiLvlLbl val="0"/>
      </c:catAx>
      <c:valAx>
        <c:axId val="390392280"/>
        <c:scaling>
          <c:orientation val="minMax"/>
          <c:max val="1"/>
        </c:scaling>
        <c:delete val="0"/>
        <c:axPos val="t"/>
        <c:majorGridlines/>
        <c:numFmt formatCode="0%" sourceLinked="0"/>
        <c:majorTickMark val="out"/>
        <c:minorTickMark val="none"/>
        <c:tickLblPos val="nextTo"/>
        <c:crossAx val="39154700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fo-FO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521591640667555E-2"/>
          <c:y val="2.7746440828778442E-2"/>
          <c:w val="0.88637696231367302"/>
          <c:h val="0.7012165136011185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4 ferðir um vikuna ella meira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283-4814-A956-5345FA28BDB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283-4814-A956-5345FA28BD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'Ark1'!$B$1:$H$1</c:f>
              <c:strCache>
                <c:ptCount val="7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'Ark1'!$B$2:$H$2</c:f>
              <c:numCache>
                <c:formatCode>0%</c:formatCode>
                <c:ptCount val="7"/>
                <c:pt idx="0">
                  <c:v>0.26</c:v>
                </c:pt>
                <c:pt idx="1">
                  <c:v>0.21</c:v>
                </c:pt>
                <c:pt idx="2">
                  <c:v>0.28860000000000002</c:v>
                </c:pt>
                <c:pt idx="3">
                  <c:v>0.30086889733113792</c:v>
                </c:pt>
                <c:pt idx="4">
                  <c:v>0.30228471001757468</c:v>
                </c:pt>
                <c:pt idx="5">
                  <c:v>0.28597449908925321</c:v>
                </c:pt>
                <c:pt idx="6">
                  <c:v>0.35644596747332918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83-4814-A956-5345FA28BDB7}"/>
            </c:ext>
          </c:extLst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1-3 ferðir um vikuna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'Ark1'!$B$1:$H$1</c:f>
              <c:strCache>
                <c:ptCount val="7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'Ark1'!$B$3:$H$3</c:f>
              <c:numCache>
                <c:formatCode>0%</c:formatCode>
                <c:ptCount val="7"/>
                <c:pt idx="0">
                  <c:v>0.36</c:v>
                </c:pt>
                <c:pt idx="1">
                  <c:v>0.36</c:v>
                </c:pt>
                <c:pt idx="2">
                  <c:v>0.36880000000000002</c:v>
                </c:pt>
                <c:pt idx="3">
                  <c:v>0.38788734983882039</c:v>
                </c:pt>
                <c:pt idx="4">
                  <c:v>0.30755711775043937</c:v>
                </c:pt>
                <c:pt idx="5">
                  <c:v>0.36065573770491804</c:v>
                </c:pt>
                <c:pt idx="6">
                  <c:v>0.39485621734605886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83-4814-A956-5345FA28BDB7}"/>
            </c:ext>
          </c:extLst>
        </c:ser>
        <c:ser>
          <c:idx val="2"/>
          <c:order val="2"/>
          <c:tx>
            <c:strRef>
              <c:f>'Ark1'!$A$4</c:f>
              <c:strCache>
                <c:ptCount val="1"/>
                <c:pt idx="0">
                  <c:v>1-3 ferðir um mánaðin</c:v>
                </c:pt>
              </c:strCache>
            </c:strRef>
          </c:tx>
          <c:spPr>
            <a:gradFill rotWithShape="1">
              <a:gsLst>
                <a:gs pos="0">
                  <a:srgbClr val="8B5D3D">
                    <a:shade val="51000"/>
                    <a:satMod val="130000"/>
                  </a:srgbClr>
                </a:gs>
                <a:gs pos="80000">
                  <a:srgbClr val="8B5D3D">
                    <a:shade val="93000"/>
                    <a:satMod val="130000"/>
                  </a:srgbClr>
                </a:gs>
                <a:gs pos="100000">
                  <a:srgbClr val="8B5D3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'Ark1'!$B$1:$H$1</c:f>
              <c:strCache>
                <c:ptCount val="7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'Ark1'!$B$4:$H$4</c:f>
              <c:numCache>
                <c:formatCode>0%</c:formatCode>
                <c:ptCount val="7"/>
                <c:pt idx="0">
                  <c:v>7.0000000000000007E-2</c:v>
                </c:pt>
                <c:pt idx="1">
                  <c:v>0.04</c:v>
                </c:pt>
                <c:pt idx="2">
                  <c:v>5.3400000000000003E-2</c:v>
                </c:pt>
                <c:pt idx="3">
                  <c:v>0.10088016801980822</c:v>
                </c:pt>
                <c:pt idx="4">
                  <c:v>5.0966608084358524E-2</c:v>
                </c:pt>
                <c:pt idx="5">
                  <c:v>9.8360655737704916E-2</c:v>
                </c:pt>
                <c:pt idx="6">
                  <c:v>4.7145837271454168E-2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83-4814-A956-5345FA28BDB7}"/>
            </c:ext>
          </c:extLst>
        </c:ser>
        <c:ser>
          <c:idx val="3"/>
          <c:order val="3"/>
          <c:tx>
            <c:strRef>
              <c:f>'Ark1'!$A$5</c:f>
              <c:strCache>
                <c:ptCount val="1"/>
                <c:pt idx="0">
                  <c:v>Minni enn eina ferð um mánaðin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'Ark1'!$B$1:$H$1</c:f>
              <c:strCache>
                <c:ptCount val="7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'Ark1'!$B$5:$H$5</c:f>
              <c:numCache>
                <c:formatCode>0%</c:formatCode>
                <c:ptCount val="7"/>
                <c:pt idx="0">
                  <c:v>0.02</c:v>
                </c:pt>
                <c:pt idx="1">
                  <c:v>0.01</c:v>
                </c:pt>
                <c:pt idx="2">
                  <c:v>2.2200000000000001E-2</c:v>
                </c:pt>
                <c:pt idx="3">
                  <c:v>5.4567907416486011E-2</c:v>
                </c:pt>
                <c:pt idx="4">
                  <c:v>2.6362038664323375E-2</c:v>
                </c:pt>
                <c:pt idx="5">
                  <c:v>4.1894353369763208E-2</c:v>
                </c:pt>
                <c:pt idx="6">
                  <c:v>3.663987359524138E-2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283-4814-A956-5345FA28BDB7}"/>
            </c:ext>
          </c:extLst>
        </c:ser>
        <c:ser>
          <c:idx val="4"/>
          <c:order val="4"/>
          <c:tx>
            <c:strRef>
              <c:f>'Ark1'!$A$6</c:f>
              <c:strCache>
                <c:ptCount val="1"/>
                <c:pt idx="0">
                  <c:v>Ongantíð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'Ark1'!$B$1:$H$1</c:f>
              <c:strCache>
                <c:ptCount val="7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'Ark1'!$B$6:$H$6</c:f>
              <c:numCache>
                <c:formatCode>0%</c:formatCode>
                <c:ptCount val="7"/>
                <c:pt idx="0">
                  <c:v>0.28000000000000003</c:v>
                </c:pt>
                <c:pt idx="1">
                  <c:v>0.37</c:v>
                </c:pt>
                <c:pt idx="2">
                  <c:v>0.25629999999999997</c:v>
                </c:pt>
                <c:pt idx="3">
                  <c:v>0.13838231816862115</c:v>
                </c:pt>
                <c:pt idx="4">
                  <c:v>0.31107205623901579</c:v>
                </c:pt>
                <c:pt idx="5">
                  <c:v>0.2058287795992714</c:v>
                </c:pt>
                <c:pt idx="6">
                  <c:v>0.16028908004995082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83-4814-A956-5345FA28BDB7}"/>
            </c:ext>
          </c:extLst>
        </c:ser>
        <c:ser>
          <c:idx val="5"/>
          <c:order val="5"/>
          <c:tx>
            <c:strRef>
              <c:f>'Ark1'!$A$7</c:f>
              <c:strCache>
                <c:ptCount val="1"/>
                <c:pt idx="0">
                  <c:v>Veit ikki</c:v>
                </c:pt>
              </c:strCache>
            </c:strRef>
          </c:tx>
          <c:spPr>
            <a:gradFill rotWithShape="1">
              <a:gsLst>
                <a:gs pos="0">
                  <a:srgbClr val="5C92B5">
                    <a:shade val="51000"/>
                    <a:satMod val="130000"/>
                  </a:srgbClr>
                </a:gs>
                <a:gs pos="80000">
                  <a:srgbClr val="5C92B5">
                    <a:shade val="93000"/>
                    <a:satMod val="130000"/>
                  </a:srgbClr>
                </a:gs>
                <a:gs pos="100000">
                  <a:srgbClr val="5C92B5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'Ark1'!$B$1:$H$1</c:f>
              <c:strCache>
                <c:ptCount val="7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strCache>
            </c:strRef>
          </c:cat>
          <c:val>
            <c:numRef>
              <c:f>'Ark1'!$B$7:$H$7</c:f>
              <c:numCache>
                <c:formatCode>General</c:formatCode>
                <c:ptCount val="7"/>
                <c:pt idx="0" formatCode="0%">
                  <c:v>0.02</c:v>
                </c:pt>
                <c:pt idx="2" formatCode="0%">
                  <c:v>1.06E-2</c:v>
                </c:pt>
                <c:pt idx="3" formatCode="0%">
                  <c:v>1.7413359225126254E-2</c:v>
                </c:pt>
                <c:pt idx="5" formatCode="0%">
                  <c:v>7.2859744990892532E-3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283-4814-A956-5345FA28BD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1376400"/>
        <c:axId val="391372872"/>
      </c:barChart>
      <c:catAx>
        <c:axId val="3913764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91372872"/>
        <c:crosses val="autoZero"/>
        <c:auto val="1"/>
        <c:lblAlgn val="ctr"/>
        <c:lblOffset val="100"/>
        <c:noMultiLvlLbl val="0"/>
      </c:catAx>
      <c:valAx>
        <c:axId val="391372872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3913764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0301094438666861E-2"/>
          <c:y val="0.85812849561459259"/>
          <c:w val="0.88141038973901842"/>
          <c:h val="9.8251994089233505E-2"/>
        </c:manualLayout>
      </c:layout>
      <c:overlay val="0"/>
      <c:txPr>
        <a:bodyPr/>
        <a:lstStyle/>
        <a:p>
          <a:pPr>
            <a:defRPr sz="1000"/>
          </a:pPr>
          <a:endParaRPr lang="fo-FO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521591640667555E-2"/>
          <c:y val="2.8116843700136378E-2"/>
          <c:w val="0.88637696231367302"/>
          <c:h val="0.7397654286399739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4 ferðir um vikuna ella meira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81E-42D7-8631-A2FBE405C0B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81E-42D7-8631-A2FBE405C0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'Ark1'!$B$1:$K$1</c:f>
              <c:strCache>
                <c:ptCount val="10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'Ark1'!$B$2:$K$2</c:f>
              <c:numCache>
                <c:formatCode>0%</c:formatCode>
                <c:ptCount val="10"/>
                <c:pt idx="0">
                  <c:v>0.52</c:v>
                </c:pt>
                <c:pt idx="1">
                  <c:v>0.61</c:v>
                </c:pt>
                <c:pt idx="2">
                  <c:v>0.62</c:v>
                </c:pt>
                <c:pt idx="3">
                  <c:v>0.64849999999999997</c:v>
                </c:pt>
                <c:pt idx="4">
                  <c:v>0.61570055802980406</c:v>
                </c:pt>
                <c:pt idx="5">
                  <c:v>0.63028169014084512</c:v>
                </c:pt>
                <c:pt idx="6">
                  <c:v>0.57012750455373407</c:v>
                </c:pt>
                <c:pt idx="7">
                  <c:v>0.54997102399644471</c:v>
                </c:pt>
                <c:pt idx="8">
                  <c:v>0.56605021035782843</c:v>
                </c:pt>
                <c:pt idx="9">
                  <c:v>0.55080654939557894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1E-42D7-8631-A2FBE405C0B5}"/>
            </c:ext>
          </c:extLst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1-3 ferðir um vikuna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'Ark1'!$B$1:$K$1</c:f>
              <c:strCache>
                <c:ptCount val="10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'Ark1'!$B$3:$K$3</c:f>
              <c:numCache>
                <c:formatCode>0%</c:formatCode>
                <c:ptCount val="10"/>
                <c:pt idx="0">
                  <c:v>0.35</c:v>
                </c:pt>
                <c:pt idx="1">
                  <c:v>0.27</c:v>
                </c:pt>
                <c:pt idx="2">
                  <c:v>0.28000000000000003</c:v>
                </c:pt>
                <c:pt idx="3">
                  <c:v>0.2452</c:v>
                </c:pt>
                <c:pt idx="4">
                  <c:v>0.26628688931459099</c:v>
                </c:pt>
                <c:pt idx="5">
                  <c:v>0.26760563380281688</c:v>
                </c:pt>
                <c:pt idx="6">
                  <c:v>0.29326047358834245</c:v>
                </c:pt>
                <c:pt idx="7">
                  <c:v>0.35018749624011325</c:v>
                </c:pt>
                <c:pt idx="8">
                  <c:v>0.33193994893425904</c:v>
                </c:pt>
                <c:pt idx="9">
                  <c:v>0.34008673972045966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1E-42D7-8631-A2FBE405C0B5}"/>
            </c:ext>
          </c:extLst>
        </c:ser>
        <c:ser>
          <c:idx val="2"/>
          <c:order val="2"/>
          <c:tx>
            <c:strRef>
              <c:f>'Ark1'!$A$4</c:f>
              <c:strCache>
                <c:ptCount val="1"/>
                <c:pt idx="0">
                  <c:v>1-3 ferðir um mánaðin</c:v>
                </c:pt>
              </c:strCache>
            </c:strRef>
          </c:tx>
          <c:spPr>
            <a:gradFill rotWithShape="1">
              <a:gsLst>
                <a:gs pos="0">
                  <a:srgbClr val="8B5D3D">
                    <a:shade val="51000"/>
                    <a:satMod val="130000"/>
                  </a:srgbClr>
                </a:gs>
                <a:gs pos="80000">
                  <a:srgbClr val="8B5D3D">
                    <a:shade val="93000"/>
                    <a:satMod val="130000"/>
                  </a:srgbClr>
                </a:gs>
                <a:gs pos="100000">
                  <a:srgbClr val="8B5D3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'Ark1'!$B$1:$K$1</c:f>
              <c:strCache>
                <c:ptCount val="10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'Ark1'!$B$4:$K$4</c:f>
              <c:numCache>
                <c:formatCode>0%</c:formatCode>
                <c:ptCount val="10"/>
                <c:pt idx="0">
                  <c:v>0.08</c:v>
                </c:pt>
                <c:pt idx="1">
                  <c:v>7.0000000000000007E-2</c:v>
                </c:pt>
                <c:pt idx="2">
                  <c:v>0.06</c:v>
                </c:pt>
                <c:pt idx="3">
                  <c:v>5.96E-2</c:v>
                </c:pt>
                <c:pt idx="4">
                  <c:v>4.6719510613944866E-2</c:v>
                </c:pt>
                <c:pt idx="5">
                  <c:v>5.8098591549295774E-2</c:v>
                </c:pt>
                <c:pt idx="6">
                  <c:v>0.10200364298724955</c:v>
                </c:pt>
                <c:pt idx="7">
                  <c:v>3.9064930523804942E-2</c:v>
                </c:pt>
                <c:pt idx="8">
                  <c:v>4.9757626705843612E-2</c:v>
                </c:pt>
                <c:pt idx="9">
                  <c:v>6.6764567482862344E-2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1E-42D7-8631-A2FBE405C0B5}"/>
            </c:ext>
          </c:extLst>
        </c:ser>
        <c:ser>
          <c:idx val="3"/>
          <c:order val="3"/>
          <c:tx>
            <c:strRef>
              <c:f>'Ark1'!$A$5</c:f>
              <c:strCache>
                <c:ptCount val="1"/>
                <c:pt idx="0">
                  <c:v>Minni enn eina ferð um mánaðin</c:v>
                </c:pt>
              </c:strCache>
            </c:strRef>
          </c:tx>
          <c:invertIfNegative val="0"/>
          <c:cat>
            <c:strRef>
              <c:f>'Ark1'!$B$1:$K$1</c:f>
              <c:strCache>
                <c:ptCount val="10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'Ark1'!$B$5:$K$5</c:f>
              <c:numCache>
                <c:formatCode>0%</c:formatCode>
                <c:ptCount val="10"/>
                <c:pt idx="0">
                  <c:v>0.03</c:v>
                </c:pt>
                <c:pt idx="1">
                  <c:v>0.01</c:v>
                </c:pt>
                <c:pt idx="2">
                  <c:v>0.02</c:v>
                </c:pt>
                <c:pt idx="3">
                  <c:v>1.0800000000000001E-2</c:v>
                </c:pt>
                <c:pt idx="4">
                  <c:v>2.2111125310617426E-2</c:v>
                </c:pt>
                <c:pt idx="5">
                  <c:v>8.8028169014084511E-3</c:v>
                </c:pt>
                <c:pt idx="6">
                  <c:v>9.1074681238615673E-3</c:v>
                </c:pt>
                <c:pt idx="7">
                  <c:v>1.5389313282836829E-2</c:v>
                </c:pt>
                <c:pt idx="8">
                  <c:v>2.6727454410151254E-2</c:v>
                </c:pt>
                <c:pt idx="9">
                  <c:v>1.3773066131332938E-2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81E-42D7-8631-A2FBE405C0B5}"/>
            </c:ext>
          </c:extLst>
        </c:ser>
        <c:ser>
          <c:idx val="4"/>
          <c:order val="4"/>
          <c:tx>
            <c:strRef>
              <c:f>'Ark1'!$A$6</c:f>
              <c:strCache>
                <c:ptCount val="1"/>
                <c:pt idx="0">
                  <c:v>Ongantíð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'Ark1'!$B$1:$K$1</c:f>
              <c:strCache>
                <c:ptCount val="10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'Ark1'!$B$6:$K$6</c:f>
              <c:numCache>
                <c:formatCode>0%</c:formatCode>
                <c:ptCount val="10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1.6199999999999999E-2</c:v>
                </c:pt>
                <c:pt idx="4">
                  <c:v>2.7950617691709943E-2</c:v>
                </c:pt>
                <c:pt idx="5">
                  <c:v>2.2887323943661973E-2</c:v>
                </c:pt>
                <c:pt idx="6">
                  <c:v>1.2750455373406194E-2</c:v>
                </c:pt>
                <c:pt idx="7">
                  <c:v>3.2603907437883835E-2</c:v>
                </c:pt>
                <c:pt idx="8">
                  <c:v>2.3964879127355544E-2</c:v>
                </c:pt>
                <c:pt idx="9">
                  <c:v>2.7346666181531518E-2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81E-42D7-8631-A2FBE405C0B5}"/>
            </c:ext>
          </c:extLst>
        </c:ser>
        <c:ser>
          <c:idx val="5"/>
          <c:order val="5"/>
          <c:tx>
            <c:strRef>
              <c:f>'Ark1'!$A$7</c:f>
              <c:strCache>
                <c:ptCount val="1"/>
                <c:pt idx="0">
                  <c:v>Veit ikki</c:v>
                </c:pt>
              </c:strCache>
            </c:strRef>
          </c:tx>
          <c:invertIfNegative val="0"/>
          <c:cat>
            <c:strRef>
              <c:f>'Ark1'!$B$1:$K$1</c:f>
              <c:strCache>
                <c:ptCount val="10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'Ark1'!$B$7:$K$7</c:f>
              <c:numCache>
                <c:formatCode>0%</c:formatCode>
                <c:ptCount val="10"/>
                <c:pt idx="0">
                  <c:v>0.01</c:v>
                </c:pt>
                <c:pt idx="1">
                  <c:v>0.02</c:v>
                </c:pt>
                <c:pt idx="2">
                  <c:v>0.01</c:v>
                </c:pt>
                <c:pt idx="3">
                  <c:v>1.9699999999999999E-2</c:v>
                </c:pt>
                <c:pt idx="4">
                  <c:v>2.1231299039332668E-2</c:v>
                </c:pt>
                <c:pt idx="5">
                  <c:v>1.232394366197183E-2</c:v>
                </c:pt>
                <c:pt idx="6">
                  <c:v>1.2750455373406194E-2</c:v>
                </c:pt>
                <c:pt idx="7">
                  <c:v>1.2783328518916399E-2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81E-42D7-8631-A2FBE405C0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1377184"/>
        <c:axId val="391375224"/>
      </c:barChart>
      <c:catAx>
        <c:axId val="3913771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91375224"/>
        <c:crosses val="autoZero"/>
        <c:auto val="1"/>
        <c:lblAlgn val="ctr"/>
        <c:lblOffset val="100"/>
        <c:noMultiLvlLbl val="0"/>
      </c:catAx>
      <c:valAx>
        <c:axId val="391375224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3913771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308114197989402E-2"/>
          <c:y val="0.89630781764989076"/>
          <c:w val="0.89899482493933547"/>
          <c:h val="8.8355722150034857E-2"/>
        </c:manualLayout>
      </c:layout>
      <c:overlay val="0"/>
      <c:txPr>
        <a:bodyPr/>
        <a:lstStyle/>
        <a:p>
          <a:pPr>
            <a:defRPr sz="1000"/>
          </a:pPr>
          <a:endParaRPr lang="fo-FO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521591640667555E-2"/>
          <c:y val="2.7847412921518534E-2"/>
          <c:w val="0.88637696231367302"/>
          <c:h val="0.7625118007648170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4 ferðir um vikuna ella meira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A0E-4303-B997-40DC16D6349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A0E-4303-B997-40DC16D634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'Ark1'!$B$1:$K$1</c:f>
              <c:strCache>
                <c:ptCount val="10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'Ark1'!$B$2:$K$2</c:f>
              <c:numCache>
                <c:formatCode>0%</c:formatCode>
                <c:ptCount val="10"/>
                <c:pt idx="0">
                  <c:v>0.56000000000000005</c:v>
                </c:pt>
                <c:pt idx="1">
                  <c:v>0.47</c:v>
                </c:pt>
                <c:pt idx="2">
                  <c:v>0.52</c:v>
                </c:pt>
                <c:pt idx="3">
                  <c:v>0.55830000000000002</c:v>
                </c:pt>
                <c:pt idx="4">
                  <c:v>0.55781057578496673</c:v>
                </c:pt>
                <c:pt idx="5">
                  <c:v>0.52021089630931461</c:v>
                </c:pt>
                <c:pt idx="6">
                  <c:v>0.53187613843351544</c:v>
                </c:pt>
                <c:pt idx="7">
                  <c:v>0.52375805289408839</c:v>
                </c:pt>
                <c:pt idx="8">
                  <c:v>0.51310517123957844</c:v>
                </c:pt>
                <c:pt idx="9">
                  <c:v>0.49525972103288596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0E-4303-B997-40DC16D63492}"/>
            </c:ext>
          </c:extLst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1-3 ferðir um vikuna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'Ark1'!$B$1:$K$1</c:f>
              <c:strCache>
                <c:ptCount val="10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'Ark1'!$B$3:$K$3</c:f>
              <c:numCache>
                <c:formatCode>0%</c:formatCode>
                <c:ptCount val="10"/>
                <c:pt idx="0">
                  <c:v>0.34</c:v>
                </c:pt>
                <c:pt idx="1">
                  <c:v>0.38</c:v>
                </c:pt>
                <c:pt idx="2">
                  <c:v>0.34</c:v>
                </c:pt>
                <c:pt idx="3">
                  <c:v>0.33300000000000002</c:v>
                </c:pt>
                <c:pt idx="4">
                  <c:v>0.339088962180708</c:v>
                </c:pt>
                <c:pt idx="5">
                  <c:v>0.38137082601054484</c:v>
                </c:pt>
                <c:pt idx="6">
                  <c:v>0.32969034608378872</c:v>
                </c:pt>
                <c:pt idx="7">
                  <c:v>0.36904791726025699</c:v>
                </c:pt>
                <c:pt idx="8">
                  <c:v>0.39373015180049348</c:v>
                </c:pt>
                <c:pt idx="9">
                  <c:v>0.40868385108705368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0E-4303-B997-40DC16D63492}"/>
            </c:ext>
          </c:extLst>
        </c:ser>
        <c:ser>
          <c:idx val="2"/>
          <c:order val="2"/>
          <c:tx>
            <c:strRef>
              <c:f>'Ark1'!$A$4</c:f>
              <c:strCache>
                <c:ptCount val="1"/>
                <c:pt idx="0">
                  <c:v>1-3 ferðir um mánaðin</c:v>
                </c:pt>
              </c:strCache>
            </c:strRef>
          </c:tx>
          <c:spPr>
            <a:gradFill rotWithShape="1">
              <a:gsLst>
                <a:gs pos="0">
                  <a:srgbClr val="8B5D3D">
                    <a:shade val="51000"/>
                    <a:satMod val="130000"/>
                  </a:srgbClr>
                </a:gs>
                <a:gs pos="80000">
                  <a:srgbClr val="8B5D3D">
                    <a:shade val="93000"/>
                    <a:satMod val="130000"/>
                  </a:srgbClr>
                </a:gs>
                <a:gs pos="100000">
                  <a:srgbClr val="8B5D3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'Ark1'!$B$1:$K$1</c:f>
              <c:strCache>
                <c:ptCount val="10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'Ark1'!$B$4:$K$4</c:f>
              <c:numCache>
                <c:formatCode>0%</c:formatCode>
                <c:ptCount val="10"/>
                <c:pt idx="0">
                  <c:v>0.06</c:v>
                </c:pt>
                <c:pt idx="1">
                  <c:v>0.06</c:v>
                </c:pt>
                <c:pt idx="2">
                  <c:v>7.0000000000000007E-2</c:v>
                </c:pt>
                <c:pt idx="3">
                  <c:v>5.9799999999999999E-2</c:v>
                </c:pt>
                <c:pt idx="4">
                  <c:v>5.1639280459257746E-2</c:v>
                </c:pt>
                <c:pt idx="5">
                  <c:v>5.0966608084358524E-2</c:v>
                </c:pt>
                <c:pt idx="6">
                  <c:v>0.10200364298724955</c:v>
                </c:pt>
                <c:pt idx="7">
                  <c:v>4.0252756105183175E-2</c:v>
                </c:pt>
                <c:pt idx="8">
                  <c:v>5.6414750329561433E-2</c:v>
                </c:pt>
                <c:pt idx="9">
                  <c:v>6.5609977838469835E-2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0E-4303-B997-40DC16D63492}"/>
            </c:ext>
          </c:extLst>
        </c:ser>
        <c:ser>
          <c:idx val="3"/>
          <c:order val="3"/>
          <c:tx>
            <c:strRef>
              <c:f>'Ark1'!$A$5</c:f>
              <c:strCache>
                <c:ptCount val="1"/>
                <c:pt idx="0">
                  <c:v>Minni enn eina ferð um mánaðin</c:v>
                </c:pt>
              </c:strCache>
            </c:strRef>
          </c:tx>
          <c:invertIfNegative val="0"/>
          <c:cat>
            <c:strRef>
              <c:f>'Ark1'!$B$1:$K$1</c:f>
              <c:strCache>
                <c:ptCount val="10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'Ark1'!$B$5:$K$5</c:f>
              <c:numCache>
                <c:formatCode>0%</c:formatCode>
                <c:ptCount val="10"/>
                <c:pt idx="0">
                  <c:v>0.03</c:v>
                </c:pt>
                <c:pt idx="1">
                  <c:v>0.03</c:v>
                </c:pt>
                <c:pt idx="2">
                  <c:v>0.02</c:v>
                </c:pt>
                <c:pt idx="3">
                  <c:v>1.1299999999999999E-2</c:v>
                </c:pt>
                <c:pt idx="4">
                  <c:v>1.3049359261913097E-2</c:v>
                </c:pt>
                <c:pt idx="5">
                  <c:v>5.272407732864675E-3</c:v>
                </c:pt>
                <c:pt idx="6">
                  <c:v>9.1074681238615673E-3</c:v>
                </c:pt>
                <c:pt idx="7">
                  <c:v>1.572860258322737E-2</c:v>
                </c:pt>
                <c:pt idx="9">
                  <c:v>1.0359324374646515E-2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A0E-4303-B997-40DC16D63492}"/>
            </c:ext>
          </c:extLst>
        </c:ser>
        <c:ser>
          <c:idx val="4"/>
          <c:order val="4"/>
          <c:tx>
            <c:strRef>
              <c:f>'Ark1'!$A$6</c:f>
              <c:strCache>
                <c:ptCount val="1"/>
                <c:pt idx="0">
                  <c:v>Ongantíð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'Ark1'!$B$1:$K$1</c:f>
              <c:strCache>
                <c:ptCount val="10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'Ark1'!$B$6:$K$6</c:f>
              <c:numCache>
                <c:formatCode>0%</c:formatCode>
                <c:ptCount val="10"/>
                <c:pt idx="0">
                  <c:v>0.02</c:v>
                </c:pt>
                <c:pt idx="1">
                  <c:v>0.04</c:v>
                </c:pt>
                <c:pt idx="2">
                  <c:v>0.03</c:v>
                </c:pt>
                <c:pt idx="3">
                  <c:v>1.78E-2</c:v>
                </c:pt>
                <c:pt idx="4">
                  <c:v>1.8722770518766637E-2</c:v>
                </c:pt>
                <c:pt idx="5">
                  <c:v>2.10896309314587E-2</c:v>
                </c:pt>
                <c:pt idx="6">
                  <c:v>2.185792349726776E-2</c:v>
                </c:pt>
                <c:pt idx="7">
                  <c:v>3.8352052383808531E-2</c:v>
                </c:pt>
                <c:pt idx="8">
                  <c:v>3.3043054487439188E-2</c:v>
                </c:pt>
                <c:pt idx="9">
                  <c:v>1.5242649589383156E-2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A0E-4303-B997-40DC16D63492}"/>
            </c:ext>
          </c:extLst>
        </c:ser>
        <c:ser>
          <c:idx val="5"/>
          <c:order val="5"/>
          <c:tx>
            <c:strRef>
              <c:f>'Ark1'!$A$7</c:f>
              <c:strCache>
                <c:ptCount val="1"/>
                <c:pt idx="0">
                  <c:v>Veit ikki</c:v>
                </c:pt>
              </c:strCache>
            </c:strRef>
          </c:tx>
          <c:invertIfNegative val="0"/>
          <c:cat>
            <c:strRef>
              <c:f>'Ark1'!$B$1:$K$1</c:f>
              <c:strCache>
                <c:ptCount val="10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'Ark1'!$B$7:$K$7</c:f>
              <c:numCache>
                <c:formatCode>0%</c:formatCode>
                <c:ptCount val="10"/>
                <c:pt idx="0">
                  <c:v>0.01</c:v>
                </c:pt>
                <c:pt idx="1">
                  <c:v>0.02</c:v>
                </c:pt>
                <c:pt idx="2">
                  <c:v>0.01</c:v>
                </c:pt>
                <c:pt idx="3">
                  <c:v>1.9900000000000001E-2</c:v>
                </c:pt>
                <c:pt idx="4">
                  <c:v>1.9689051794387562E-2</c:v>
                </c:pt>
                <c:pt idx="5">
                  <c:v>2.10896309314587E-2</c:v>
                </c:pt>
                <c:pt idx="6">
                  <c:v>5.4644808743169399E-3</c:v>
                </c:pt>
                <c:pt idx="7">
                  <c:v>1.2860618773435518E-2</c:v>
                </c:pt>
                <c:pt idx="9">
                  <c:v>4.844476077560657E-3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A0E-4303-B997-40DC16D634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1378752"/>
        <c:axId val="391377576"/>
      </c:barChart>
      <c:catAx>
        <c:axId val="3913787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91377576"/>
        <c:crosses val="autoZero"/>
        <c:auto val="1"/>
        <c:lblAlgn val="ctr"/>
        <c:lblOffset val="100"/>
        <c:noMultiLvlLbl val="0"/>
      </c:catAx>
      <c:valAx>
        <c:axId val="391377576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3913787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3647179715743079E-2"/>
          <c:y val="0.89730145213195167"/>
          <c:w val="0.91629042242361214"/>
          <c:h val="8.7509049910856382E-2"/>
        </c:manualLayout>
      </c:layout>
      <c:overlay val="0"/>
      <c:txPr>
        <a:bodyPr/>
        <a:lstStyle/>
        <a:p>
          <a:pPr>
            <a:defRPr sz="1000"/>
          </a:pPr>
          <a:endParaRPr lang="fo-FO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521591640667555E-2"/>
          <c:y val="2.7847412921518534E-2"/>
          <c:w val="0.88637696231367302"/>
          <c:h val="0.7625118007648170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4 ferðir um vikuna ella meira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D7C-41EA-891A-3C35805B36E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D7C-41EA-891A-3C35805B36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'Ark1'!$B$1:$K$1</c:f>
              <c:strCache>
                <c:ptCount val="10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'Ark1'!$B$2:$K$2</c:f>
              <c:numCache>
                <c:formatCode>0%</c:formatCode>
                <c:ptCount val="10"/>
                <c:pt idx="0">
                  <c:v>0.21</c:v>
                </c:pt>
                <c:pt idx="1">
                  <c:v>0.16</c:v>
                </c:pt>
                <c:pt idx="2">
                  <c:v>0.13</c:v>
                </c:pt>
                <c:pt idx="3">
                  <c:v>0.13</c:v>
                </c:pt>
                <c:pt idx="4">
                  <c:v>0.19778156252857576</c:v>
                </c:pt>
                <c:pt idx="5">
                  <c:v>0.19683655536028119</c:v>
                </c:pt>
                <c:pt idx="6">
                  <c:v>0.20036429872495445</c:v>
                </c:pt>
                <c:pt idx="7">
                  <c:v>0.15324101185449224</c:v>
                </c:pt>
                <c:pt idx="8">
                  <c:v>0.16208679823630046</c:v>
                </c:pt>
                <c:pt idx="9">
                  <c:v>0.18833250045537903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7C-41EA-891A-3C35805B36EB}"/>
            </c:ext>
          </c:extLst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1-3 ferðir um vikuna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'Ark1'!$B$1:$K$1</c:f>
              <c:strCache>
                <c:ptCount val="10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'Ark1'!$B$3:$K$3</c:f>
              <c:numCache>
                <c:formatCode>0%</c:formatCode>
                <c:ptCount val="10"/>
                <c:pt idx="0">
                  <c:v>0.72</c:v>
                </c:pt>
                <c:pt idx="1">
                  <c:v>0.77</c:v>
                </c:pt>
                <c:pt idx="2">
                  <c:v>0.81</c:v>
                </c:pt>
                <c:pt idx="3">
                  <c:v>0.80020000000000002</c:v>
                </c:pt>
                <c:pt idx="4">
                  <c:v>0.73516751281867398</c:v>
                </c:pt>
                <c:pt idx="5">
                  <c:v>0.74692442882249566</c:v>
                </c:pt>
                <c:pt idx="6">
                  <c:v>0.72677595628415304</c:v>
                </c:pt>
                <c:pt idx="7">
                  <c:v>0.77212782389834844</c:v>
                </c:pt>
                <c:pt idx="8">
                  <c:v>0.78530720375912122</c:v>
                </c:pt>
                <c:pt idx="9">
                  <c:v>0.70030948034679985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7C-41EA-891A-3C35805B36EB}"/>
            </c:ext>
          </c:extLst>
        </c:ser>
        <c:ser>
          <c:idx val="2"/>
          <c:order val="2"/>
          <c:tx>
            <c:strRef>
              <c:f>'Ark1'!$A$4</c:f>
              <c:strCache>
                <c:ptCount val="1"/>
                <c:pt idx="0">
                  <c:v>1-3 ferðir um mánaðin</c:v>
                </c:pt>
              </c:strCache>
            </c:strRef>
          </c:tx>
          <c:spPr>
            <a:gradFill rotWithShape="1">
              <a:gsLst>
                <a:gs pos="0">
                  <a:srgbClr val="8B5D3D">
                    <a:shade val="51000"/>
                    <a:satMod val="130000"/>
                  </a:srgbClr>
                </a:gs>
                <a:gs pos="80000">
                  <a:srgbClr val="8B5D3D">
                    <a:shade val="93000"/>
                    <a:satMod val="130000"/>
                  </a:srgbClr>
                </a:gs>
                <a:gs pos="100000">
                  <a:srgbClr val="8B5D3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'Ark1'!$B$1:$K$1</c:f>
              <c:strCache>
                <c:ptCount val="10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'Ark1'!$B$4:$K$4</c:f>
              <c:numCache>
                <c:formatCode>0%</c:formatCode>
                <c:ptCount val="10"/>
                <c:pt idx="0">
                  <c:v>0.06</c:v>
                </c:pt>
                <c:pt idx="1">
                  <c:v>0.06</c:v>
                </c:pt>
                <c:pt idx="2">
                  <c:v>0.03</c:v>
                </c:pt>
                <c:pt idx="3">
                  <c:v>6.1400000000000003E-2</c:v>
                </c:pt>
                <c:pt idx="4">
                  <c:v>4.3190417792791862E-2</c:v>
                </c:pt>
                <c:pt idx="5">
                  <c:v>4.0421792618629174E-2</c:v>
                </c:pt>
                <c:pt idx="6">
                  <c:v>5.6466302367941715E-2</c:v>
                </c:pt>
                <c:pt idx="7">
                  <c:v>6.3833927895855277E-2</c:v>
                </c:pt>
                <c:pt idx="8">
                  <c:v>4.0542908703807196E-2</c:v>
                </c:pt>
                <c:pt idx="9">
                  <c:v>9.211942756286047E-2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7C-41EA-891A-3C35805B36EB}"/>
            </c:ext>
          </c:extLst>
        </c:ser>
        <c:ser>
          <c:idx val="3"/>
          <c:order val="3"/>
          <c:tx>
            <c:strRef>
              <c:f>'Ark1'!$A$5</c:f>
              <c:strCache>
                <c:ptCount val="1"/>
                <c:pt idx="0">
                  <c:v>Minni enn eina ferð um mánaðin</c:v>
                </c:pt>
              </c:strCache>
            </c:strRef>
          </c:tx>
          <c:invertIfNegative val="0"/>
          <c:cat>
            <c:strRef>
              <c:f>'Ark1'!$B$1:$K$1</c:f>
              <c:strCache>
                <c:ptCount val="10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'Ark1'!$B$5:$K$5</c:f>
              <c:numCache>
                <c:formatCode>General</c:formatCode>
                <c:ptCount val="10"/>
                <c:pt idx="0" formatCode="0%">
                  <c:v>0.01</c:v>
                </c:pt>
                <c:pt idx="2" formatCode="0%">
                  <c:v>0.02</c:v>
                </c:pt>
                <c:pt idx="6" formatCode="0%">
                  <c:v>5.4644808743169399E-3</c:v>
                </c:pt>
                <c:pt idx="8" formatCode="0%">
                  <c:v>6.6957324508814357E-3</c:v>
                </c:pt>
                <c:pt idx="9" formatCode="0%">
                  <c:v>1.5616526645634388E-2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D7C-41EA-891A-3C35805B36EB}"/>
            </c:ext>
          </c:extLst>
        </c:ser>
        <c:ser>
          <c:idx val="4"/>
          <c:order val="4"/>
          <c:tx>
            <c:strRef>
              <c:f>'Ark1'!$A$6</c:f>
              <c:strCache>
                <c:ptCount val="1"/>
                <c:pt idx="0">
                  <c:v>Ongantíð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'Ark1'!$B$1:$K$1</c:f>
              <c:strCache>
                <c:ptCount val="10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'Ark1'!$B$6:$K$6</c:f>
              <c:numCache>
                <c:formatCode>0%</c:formatCode>
                <c:ptCount val="10"/>
                <c:pt idx="1">
                  <c:v>0.01</c:v>
                </c:pt>
                <c:pt idx="4">
                  <c:v>5.9757081083073203E-3</c:v>
                </c:pt>
                <c:pt idx="6">
                  <c:v>7.2859744990892532E-3</c:v>
                </c:pt>
                <c:pt idx="7">
                  <c:v>9.6447670622524882E-3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D7C-41EA-891A-3C35805B36EB}"/>
            </c:ext>
          </c:extLst>
        </c:ser>
        <c:ser>
          <c:idx val="5"/>
          <c:order val="5"/>
          <c:tx>
            <c:strRef>
              <c:f>'Ark1'!$A$7</c:f>
              <c:strCache>
                <c:ptCount val="1"/>
                <c:pt idx="0">
                  <c:v>Veit ikki</c:v>
                </c:pt>
              </c:strCache>
            </c:strRef>
          </c:tx>
          <c:invertIfNegative val="0"/>
          <c:cat>
            <c:strRef>
              <c:f>'Ark1'!$B$1:$K$1</c:f>
              <c:strCache>
                <c:ptCount val="10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'Ark1'!$B$7:$K$7</c:f>
              <c:numCache>
                <c:formatCode>0%</c:formatCode>
                <c:ptCount val="10"/>
                <c:pt idx="1">
                  <c:v>0.01</c:v>
                </c:pt>
                <c:pt idx="4">
                  <c:v>1.4464173347793546E-2</c:v>
                </c:pt>
                <c:pt idx="5">
                  <c:v>8.7873462214411256E-3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D7C-41EA-891A-3C35805B36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1374048"/>
        <c:axId val="391378360"/>
      </c:barChart>
      <c:catAx>
        <c:axId val="3913740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91378360"/>
        <c:crosses val="autoZero"/>
        <c:auto val="1"/>
        <c:lblAlgn val="ctr"/>
        <c:lblOffset val="100"/>
        <c:noMultiLvlLbl val="0"/>
      </c:catAx>
      <c:valAx>
        <c:axId val="391378360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3913740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308114197989402E-2"/>
          <c:y val="0.89730145213195167"/>
          <c:w val="0.89899482493933547"/>
          <c:h val="8.7509049910856382E-2"/>
        </c:manualLayout>
      </c:layout>
      <c:overlay val="0"/>
      <c:txPr>
        <a:bodyPr/>
        <a:lstStyle/>
        <a:p>
          <a:pPr>
            <a:defRPr sz="1000"/>
          </a:pPr>
          <a:endParaRPr lang="fo-FO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45555390481851"/>
          <c:y val="2.9100529100529099E-2"/>
          <c:w val="0.84944300004952211"/>
          <c:h val="0.7200789484647752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4 ferðir um vikuna ella meira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3B0-441A-AA91-4B66934F15B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3B0-441A-AA91-4B66934F15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'Ark1'!$B$1:$D$1</c:f>
              <c:strCache>
                <c:ptCount val="3"/>
                <c:pt idx="0">
                  <c:v>Frukt</c:v>
                </c:pt>
                <c:pt idx="1">
                  <c:v>Grønmeti</c:v>
                </c:pt>
                <c:pt idx="2">
                  <c:v>Fisk</c:v>
                </c:pt>
              </c:strCache>
            </c:strRef>
          </c:cat>
          <c:val>
            <c:numRef>
              <c:f>'Ark1'!$B$2:$D$2</c:f>
              <c:numCache>
                <c:formatCode>0%</c:formatCode>
                <c:ptCount val="3"/>
                <c:pt idx="0">
                  <c:v>0.55080654939557894</c:v>
                </c:pt>
                <c:pt idx="1">
                  <c:v>0.49525972103288596</c:v>
                </c:pt>
                <c:pt idx="2">
                  <c:v>0.18833250045537903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B0-441A-AA91-4B66934F15BB}"/>
            </c:ext>
          </c:extLst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1 - 3 ferðir um vikuna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'Ark1'!$B$1:$D$1</c:f>
              <c:strCache>
                <c:ptCount val="3"/>
                <c:pt idx="0">
                  <c:v>Frukt</c:v>
                </c:pt>
                <c:pt idx="1">
                  <c:v>Grønmeti</c:v>
                </c:pt>
                <c:pt idx="2">
                  <c:v>Fisk</c:v>
                </c:pt>
              </c:strCache>
            </c:strRef>
          </c:cat>
          <c:val>
            <c:numRef>
              <c:f>'Ark1'!$B$3:$D$3</c:f>
              <c:numCache>
                <c:formatCode>0%</c:formatCode>
                <c:ptCount val="3"/>
                <c:pt idx="0">
                  <c:v>0.34008673972045966</c:v>
                </c:pt>
                <c:pt idx="1">
                  <c:v>0.40868385108705368</c:v>
                </c:pt>
                <c:pt idx="2">
                  <c:v>0.70030948034679985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3B0-441A-AA91-4B66934F15BB}"/>
            </c:ext>
          </c:extLst>
        </c:ser>
        <c:ser>
          <c:idx val="2"/>
          <c:order val="2"/>
          <c:tx>
            <c:strRef>
              <c:f>'Ark1'!$A$4</c:f>
              <c:strCache>
                <c:ptCount val="1"/>
                <c:pt idx="0">
                  <c:v>1 - 3 ferðir um mánaðin</c:v>
                </c:pt>
              </c:strCache>
            </c:strRef>
          </c:tx>
          <c:spPr>
            <a:gradFill rotWithShape="1">
              <a:gsLst>
                <a:gs pos="0">
                  <a:srgbClr val="8B5D3D">
                    <a:shade val="51000"/>
                    <a:satMod val="130000"/>
                  </a:srgbClr>
                </a:gs>
                <a:gs pos="80000">
                  <a:srgbClr val="8B5D3D">
                    <a:shade val="93000"/>
                    <a:satMod val="130000"/>
                  </a:srgbClr>
                </a:gs>
                <a:gs pos="100000">
                  <a:srgbClr val="8B5D3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'Ark1'!$B$1:$D$1</c:f>
              <c:strCache>
                <c:ptCount val="3"/>
                <c:pt idx="0">
                  <c:v>Frukt</c:v>
                </c:pt>
                <c:pt idx="1">
                  <c:v>Grønmeti</c:v>
                </c:pt>
                <c:pt idx="2">
                  <c:v>Fisk</c:v>
                </c:pt>
              </c:strCache>
            </c:strRef>
          </c:cat>
          <c:val>
            <c:numRef>
              <c:f>'Ark1'!$B$4:$D$4</c:f>
              <c:numCache>
                <c:formatCode>0%</c:formatCode>
                <c:ptCount val="3"/>
                <c:pt idx="0">
                  <c:v>6.6764567482862344E-2</c:v>
                </c:pt>
                <c:pt idx="1">
                  <c:v>6.5609977838469835E-2</c:v>
                </c:pt>
                <c:pt idx="2">
                  <c:v>9.211942756286047E-2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B0-441A-AA91-4B66934F15BB}"/>
            </c:ext>
          </c:extLst>
        </c:ser>
        <c:ser>
          <c:idx val="3"/>
          <c:order val="3"/>
          <c:tx>
            <c:strRef>
              <c:f>'Ark1'!$A$5</c:f>
              <c:strCache>
                <c:ptCount val="1"/>
                <c:pt idx="0">
                  <c:v>Minni enn eina ferð um mánaðin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'Ark1'!$B$1:$D$1</c:f>
              <c:strCache>
                <c:ptCount val="3"/>
                <c:pt idx="0">
                  <c:v>Frukt</c:v>
                </c:pt>
                <c:pt idx="1">
                  <c:v>Grønmeti</c:v>
                </c:pt>
                <c:pt idx="2">
                  <c:v>Fisk</c:v>
                </c:pt>
              </c:strCache>
            </c:strRef>
          </c:cat>
          <c:val>
            <c:numRef>
              <c:f>'Ark1'!$B$5:$D$5</c:f>
              <c:numCache>
                <c:formatCode>0%</c:formatCode>
                <c:ptCount val="3"/>
                <c:pt idx="0">
                  <c:v>1.3773066131332938E-2</c:v>
                </c:pt>
                <c:pt idx="1">
                  <c:v>1.0359324374646515E-2</c:v>
                </c:pt>
                <c:pt idx="2">
                  <c:v>1.5616526645634388E-2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3B0-441A-AA91-4B66934F15BB}"/>
            </c:ext>
          </c:extLst>
        </c:ser>
        <c:ser>
          <c:idx val="4"/>
          <c:order val="4"/>
          <c:tx>
            <c:strRef>
              <c:f>'Ark1'!$A$6</c:f>
              <c:strCache>
                <c:ptCount val="1"/>
                <c:pt idx="0">
                  <c:v>Ongantíð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'Ark1'!$B$1:$D$1</c:f>
              <c:strCache>
                <c:ptCount val="3"/>
                <c:pt idx="0">
                  <c:v>Frukt</c:v>
                </c:pt>
                <c:pt idx="1">
                  <c:v>Grønmeti</c:v>
                </c:pt>
                <c:pt idx="2">
                  <c:v>Fisk</c:v>
                </c:pt>
              </c:strCache>
            </c:strRef>
          </c:cat>
          <c:val>
            <c:numRef>
              <c:f>'Ark1'!$B$6:$D$6</c:f>
              <c:numCache>
                <c:formatCode>0%</c:formatCode>
                <c:ptCount val="3"/>
                <c:pt idx="0">
                  <c:v>2.7346666181531518E-2</c:v>
                </c:pt>
                <c:pt idx="1">
                  <c:v>1.5242649589383156E-2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B0-441A-AA91-4B66934F15BB}"/>
            </c:ext>
          </c:extLst>
        </c:ser>
        <c:ser>
          <c:idx val="5"/>
          <c:order val="5"/>
          <c:tx>
            <c:strRef>
              <c:f>'Ark1'!$A$7</c:f>
              <c:strCache>
                <c:ptCount val="1"/>
                <c:pt idx="0">
                  <c:v>Veit ikki</c:v>
                </c:pt>
              </c:strCache>
            </c:strRef>
          </c:tx>
          <c:invertIfNegative val="0"/>
          <c:cat>
            <c:strRef>
              <c:f>'Ark1'!$B$1:$D$1</c:f>
              <c:strCache>
                <c:ptCount val="3"/>
                <c:pt idx="0">
                  <c:v>Frukt</c:v>
                </c:pt>
                <c:pt idx="1">
                  <c:v>Grønmeti</c:v>
                </c:pt>
                <c:pt idx="2">
                  <c:v>Fisk</c:v>
                </c:pt>
              </c:strCache>
            </c:strRef>
          </c:cat>
          <c:val>
            <c:numRef>
              <c:f>'Ark1'!$B$7:$D$7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7-63B0-441A-AA91-4B66934F15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1375616"/>
        <c:axId val="391379928"/>
      </c:barChart>
      <c:catAx>
        <c:axId val="3913756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91379928"/>
        <c:crosses val="autoZero"/>
        <c:auto val="1"/>
        <c:lblAlgn val="ctr"/>
        <c:lblOffset val="100"/>
        <c:noMultiLvlLbl val="0"/>
      </c:catAx>
      <c:valAx>
        <c:axId val="391379928"/>
        <c:scaling>
          <c:orientation val="minMax"/>
          <c:max val="1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3913756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9810701728321701E-2"/>
          <c:y val="0.89268008165645962"/>
          <c:w val="0.87226526519090775"/>
          <c:h val="9.1446902470524519E-2"/>
        </c:manualLayout>
      </c:layout>
      <c:overlay val="0"/>
      <c:txPr>
        <a:bodyPr/>
        <a:lstStyle/>
        <a:p>
          <a:pPr>
            <a:defRPr sz="1000"/>
          </a:pPr>
          <a:endParaRPr lang="fo-FO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>
                <a:solidFill>
                  <a:schemeClr val="accent1"/>
                </a:solidFill>
              </a:rPr>
              <a:t>2016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93-45B1-88FE-F589486E86A4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93-45B1-88FE-F589486E86A4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93-45B1-88FE-F589486E86A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'Ark1'!$A$2:$A$6</c:f>
              <c:strCache>
                <c:ptCount val="5"/>
                <c:pt idx="0">
                  <c:v>Undirvekt</c:v>
                </c:pt>
                <c:pt idx="1">
                  <c:v>Normalvekt</c:v>
                </c:pt>
                <c:pt idx="2">
                  <c:v>Yvirvekt</c:v>
                </c:pt>
                <c:pt idx="3">
                  <c:v>Fiti</c:v>
                </c:pt>
                <c:pt idx="4">
                  <c:v>Ikki upplýst</c:v>
                </c:pt>
              </c:strCache>
            </c:strRef>
          </c:cat>
          <c:val>
            <c:numRef>
              <c:f>'Ark1'!$B$2:$B$6</c:f>
              <c:numCache>
                <c:formatCode>0%</c:formatCode>
                <c:ptCount val="5"/>
                <c:pt idx="0">
                  <c:v>2.3448723399917465E-2</c:v>
                </c:pt>
                <c:pt idx="1">
                  <c:v>0.44410365037885385</c:v>
                </c:pt>
                <c:pt idx="2">
                  <c:v>0.39678435571356097</c:v>
                </c:pt>
                <c:pt idx="3">
                  <c:v>0.1008636970318945</c:v>
                </c:pt>
                <c:pt idx="4">
                  <c:v>3.4799573475773247E-2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93-45B1-88FE-F589486E86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400"/>
          </a:pPr>
          <a:endParaRPr lang="fo-F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o-FO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521591640667555E-2"/>
          <c:y val="2.9100529100529099E-2"/>
          <c:w val="0.88637696231367302"/>
          <c:h val="0.7659273840769903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Undirvekt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D06-4033-A2EC-1D0A71E2F29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D06-4033-A2EC-1D0A71E2F29B}"/>
              </c:ext>
            </c:extLst>
          </c:dPt>
          <c:cat>
            <c:strRef>
              <c:f>'Ark1'!$B$1:$K$1</c:f>
              <c:strCache>
                <c:ptCount val="10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'Ark1'!$B$2:$K$2</c:f>
              <c:numCache>
                <c:formatCode>0%</c:formatCode>
                <c:ptCount val="10"/>
                <c:pt idx="0">
                  <c:v>0.02</c:v>
                </c:pt>
                <c:pt idx="1">
                  <c:v>0.01</c:v>
                </c:pt>
                <c:pt idx="2">
                  <c:v>0.01</c:v>
                </c:pt>
                <c:pt idx="3">
                  <c:v>1.12E-2</c:v>
                </c:pt>
                <c:pt idx="4">
                  <c:v>4.3198588139013103E-2</c:v>
                </c:pt>
                <c:pt idx="5">
                  <c:v>1.2302284710017574E-2</c:v>
                </c:pt>
                <c:pt idx="6">
                  <c:v>2.5633269156804521E-2</c:v>
                </c:pt>
                <c:pt idx="7">
                  <c:v>1.6013892607237533E-2</c:v>
                </c:pt>
                <c:pt idx="8">
                  <c:v>0.02</c:v>
                </c:pt>
                <c:pt idx="9">
                  <c:v>2.3448723399917465E-2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06-4033-A2EC-1D0A71E2F29B}"/>
            </c:ext>
          </c:extLst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Normalvekt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'Ark1'!$B$1:$K$1</c:f>
              <c:strCache>
                <c:ptCount val="10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'Ark1'!$B$3:$K$3</c:f>
              <c:numCache>
                <c:formatCode>0%</c:formatCode>
                <c:ptCount val="10"/>
                <c:pt idx="0">
                  <c:v>0.45</c:v>
                </c:pt>
                <c:pt idx="1">
                  <c:v>0.48</c:v>
                </c:pt>
                <c:pt idx="2">
                  <c:v>0.47</c:v>
                </c:pt>
                <c:pt idx="3">
                  <c:v>0.41170000000000001</c:v>
                </c:pt>
                <c:pt idx="4">
                  <c:v>0.47138579287381976</c:v>
                </c:pt>
                <c:pt idx="5">
                  <c:v>0.39894551845342707</c:v>
                </c:pt>
                <c:pt idx="6">
                  <c:v>0.39083255004712092</c:v>
                </c:pt>
                <c:pt idx="7">
                  <c:v>0.39505732556397499</c:v>
                </c:pt>
                <c:pt idx="8">
                  <c:v>0.4</c:v>
                </c:pt>
                <c:pt idx="9">
                  <c:v>0.44410365037885385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06-4033-A2EC-1D0A71E2F29B}"/>
            </c:ext>
          </c:extLst>
        </c:ser>
        <c:ser>
          <c:idx val="2"/>
          <c:order val="2"/>
          <c:tx>
            <c:strRef>
              <c:f>'Ark1'!$A$4</c:f>
              <c:strCache>
                <c:ptCount val="1"/>
                <c:pt idx="0">
                  <c:v>Yvirvekt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'Ark1'!$B$1:$K$1</c:f>
              <c:strCache>
                <c:ptCount val="10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'Ark1'!$B$4:$K$4</c:f>
              <c:numCache>
                <c:formatCode>0%</c:formatCode>
                <c:ptCount val="10"/>
                <c:pt idx="0">
                  <c:v>0.34</c:v>
                </c:pt>
                <c:pt idx="1">
                  <c:v>0.35</c:v>
                </c:pt>
                <c:pt idx="2">
                  <c:v>0.35</c:v>
                </c:pt>
                <c:pt idx="3">
                  <c:v>0.40400000000000003</c:v>
                </c:pt>
                <c:pt idx="4">
                  <c:v>0.3328455824045794</c:v>
                </c:pt>
                <c:pt idx="5">
                  <c:v>0.37961335676625657</c:v>
                </c:pt>
                <c:pt idx="6">
                  <c:v>0.4032498711038342</c:v>
                </c:pt>
                <c:pt idx="7">
                  <c:v>0.37184010809257351</c:v>
                </c:pt>
                <c:pt idx="8">
                  <c:v>0.43</c:v>
                </c:pt>
                <c:pt idx="9">
                  <c:v>0.39678435571356097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06-4033-A2EC-1D0A71E2F29B}"/>
            </c:ext>
          </c:extLst>
        </c:ser>
        <c:ser>
          <c:idx val="3"/>
          <c:order val="3"/>
          <c:tx>
            <c:strRef>
              <c:f>'Ark1'!$A$5</c:f>
              <c:strCache>
                <c:ptCount val="1"/>
                <c:pt idx="0">
                  <c:v>Fiti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'Ark1'!$B$1:$K$1</c:f>
              <c:strCache>
                <c:ptCount val="10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'Ark1'!$B$5:$K$5</c:f>
              <c:numCache>
                <c:formatCode>0%</c:formatCode>
                <c:ptCount val="10"/>
                <c:pt idx="0">
                  <c:v>0.1</c:v>
                </c:pt>
                <c:pt idx="1">
                  <c:v>0.13</c:v>
                </c:pt>
                <c:pt idx="2">
                  <c:v>0.1</c:v>
                </c:pt>
                <c:pt idx="3">
                  <c:v>0.11550000000000001</c:v>
                </c:pt>
                <c:pt idx="4">
                  <c:v>0.11837937308634267</c:v>
                </c:pt>
                <c:pt idx="5">
                  <c:v>0.13884007029876977</c:v>
                </c:pt>
                <c:pt idx="6">
                  <c:v>0.13453557410845537</c:v>
                </c:pt>
                <c:pt idx="7">
                  <c:v>0.17518480841802295</c:v>
                </c:pt>
                <c:pt idx="8">
                  <c:v>0.11</c:v>
                </c:pt>
                <c:pt idx="9">
                  <c:v>0.1008636970318945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D06-4033-A2EC-1D0A71E2F29B}"/>
            </c:ext>
          </c:extLst>
        </c:ser>
        <c:ser>
          <c:idx val="4"/>
          <c:order val="4"/>
          <c:tx>
            <c:strRef>
              <c:f>'Ark1'!$A$6</c:f>
              <c:strCache>
                <c:ptCount val="1"/>
                <c:pt idx="0">
                  <c:v>ikki upplýst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'Ark1'!$B$1:$K$1</c:f>
              <c:strCache>
                <c:ptCount val="10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'Ark1'!$B$6:$K$6</c:f>
              <c:numCache>
                <c:formatCode>0%</c:formatCode>
                <c:ptCount val="10"/>
                <c:pt idx="0">
                  <c:v>0.1</c:v>
                </c:pt>
                <c:pt idx="1">
                  <c:v>0.03</c:v>
                </c:pt>
                <c:pt idx="2">
                  <c:v>7.0000000000000007E-2</c:v>
                </c:pt>
                <c:pt idx="3">
                  <c:v>5.7599999999999998E-2</c:v>
                </c:pt>
                <c:pt idx="4">
                  <c:v>3.4190663496245055E-2</c:v>
                </c:pt>
                <c:pt idx="5">
                  <c:v>7.0298769771529004E-2</c:v>
                </c:pt>
                <c:pt idx="6">
                  <c:v>4.5748735583784748E-2</c:v>
                </c:pt>
                <c:pt idx="7">
                  <c:v>4.1903865318191097E-2</c:v>
                </c:pt>
                <c:pt idx="8">
                  <c:v>0.03</c:v>
                </c:pt>
                <c:pt idx="9">
                  <c:v>3.4799573475773247E-2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D06-4033-A2EC-1D0A71E2F2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0634760"/>
        <c:axId val="390631232"/>
      </c:barChart>
      <c:catAx>
        <c:axId val="3906347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90631232"/>
        <c:crosses val="autoZero"/>
        <c:auto val="1"/>
        <c:lblAlgn val="ctr"/>
        <c:lblOffset val="100"/>
        <c:noMultiLvlLbl val="0"/>
      </c:catAx>
      <c:valAx>
        <c:axId val="39063123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39063476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Undirvekt</c:v>
                </c:pt>
              </c:strCache>
            </c:strRef>
          </c:tx>
          <c:spPr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E13A-45B9-9C60-C510721F8D15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1-E13A-45B9-9C60-C510721F8D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 lang="fo-F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'Ark1'!$B$1:$K$1</c:f>
              <c:strCache>
                <c:ptCount val="10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'Ark1'!$B$2:$K$2</c:f>
              <c:numCache>
                <c:formatCode>0%</c:formatCode>
                <c:ptCount val="10"/>
                <c:pt idx="0">
                  <c:v>0.02</c:v>
                </c:pt>
                <c:pt idx="1">
                  <c:v>0.01</c:v>
                </c:pt>
                <c:pt idx="2">
                  <c:v>0.01</c:v>
                </c:pt>
                <c:pt idx="3">
                  <c:v>1.12E-2</c:v>
                </c:pt>
                <c:pt idx="4">
                  <c:v>4.3198588139013103E-2</c:v>
                </c:pt>
                <c:pt idx="5">
                  <c:v>1.2302284710017574E-2</c:v>
                </c:pt>
                <c:pt idx="6">
                  <c:v>2.5633269156804521E-2</c:v>
                </c:pt>
                <c:pt idx="7">
                  <c:v>0.02</c:v>
                </c:pt>
                <c:pt idx="8">
                  <c:v>0.02</c:v>
                </c:pt>
                <c:pt idx="9">
                  <c:v>2.3448723399917465E-2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13A-45B9-9C60-C510721F8D15}"/>
            </c:ext>
          </c:extLst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Normalvekt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endParaRPr lang="fo-F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'Ark1'!$B$1:$K$1</c:f>
              <c:strCache>
                <c:ptCount val="10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'Ark1'!$B$3:$K$3</c:f>
              <c:numCache>
                <c:formatCode>0%</c:formatCode>
                <c:ptCount val="10"/>
                <c:pt idx="0">
                  <c:v>0.45</c:v>
                </c:pt>
                <c:pt idx="1">
                  <c:v>0.48</c:v>
                </c:pt>
                <c:pt idx="2">
                  <c:v>0.47</c:v>
                </c:pt>
                <c:pt idx="3">
                  <c:v>0.41170000000000001</c:v>
                </c:pt>
                <c:pt idx="4">
                  <c:v>0.47138579287381976</c:v>
                </c:pt>
                <c:pt idx="5">
                  <c:v>0.39894551845342707</c:v>
                </c:pt>
                <c:pt idx="6">
                  <c:v>0.39083255004712092</c:v>
                </c:pt>
                <c:pt idx="7">
                  <c:v>0.4</c:v>
                </c:pt>
                <c:pt idx="8">
                  <c:v>0.4</c:v>
                </c:pt>
                <c:pt idx="9">
                  <c:v>0.44410365037885385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13A-45B9-9C60-C510721F8D15}"/>
            </c:ext>
          </c:extLst>
        </c:ser>
        <c:ser>
          <c:idx val="2"/>
          <c:order val="2"/>
          <c:tx>
            <c:strRef>
              <c:f>'Ark1'!$A$4</c:f>
              <c:strCache>
                <c:ptCount val="1"/>
                <c:pt idx="0">
                  <c:v>Yvirvekt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accent3"/>
                    </a:solidFill>
                  </a:defRPr>
                </a:pPr>
                <a:endParaRPr lang="fo-F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'Ark1'!$B$1:$K$1</c:f>
              <c:strCache>
                <c:ptCount val="10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'Ark1'!$B$4:$K$4</c:f>
              <c:numCache>
                <c:formatCode>0%</c:formatCode>
                <c:ptCount val="10"/>
                <c:pt idx="0">
                  <c:v>0.34</c:v>
                </c:pt>
                <c:pt idx="1">
                  <c:v>0.35</c:v>
                </c:pt>
                <c:pt idx="2">
                  <c:v>0.35</c:v>
                </c:pt>
                <c:pt idx="3">
                  <c:v>0.40400000000000003</c:v>
                </c:pt>
                <c:pt idx="4">
                  <c:v>0.3328455824045794</c:v>
                </c:pt>
                <c:pt idx="5">
                  <c:v>0.37961335676625657</c:v>
                </c:pt>
                <c:pt idx="6">
                  <c:v>0.4032498711038342</c:v>
                </c:pt>
                <c:pt idx="7">
                  <c:v>0.37</c:v>
                </c:pt>
                <c:pt idx="8">
                  <c:v>0.43</c:v>
                </c:pt>
                <c:pt idx="9">
                  <c:v>0.39678435571356097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13A-45B9-9C60-C510721F8D15}"/>
            </c:ext>
          </c:extLst>
        </c:ser>
        <c:ser>
          <c:idx val="3"/>
          <c:order val="3"/>
          <c:tx>
            <c:strRef>
              <c:f>'Ark1'!$A$5</c:f>
              <c:strCache>
                <c:ptCount val="1"/>
                <c:pt idx="0">
                  <c:v>Fiti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accent4"/>
                    </a:solidFill>
                  </a:defRPr>
                </a:pPr>
                <a:endParaRPr lang="fo-F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'Ark1'!$B$1:$K$1</c:f>
              <c:strCache>
                <c:ptCount val="10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'Ark1'!$B$5:$K$5</c:f>
              <c:numCache>
                <c:formatCode>0%</c:formatCode>
                <c:ptCount val="10"/>
                <c:pt idx="0">
                  <c:v>0.1</c:v>
                </c:pt>
                <c:pt idx="1">
                  <c:v>0.13</c:v>
                </c:pt>
                <c:pt idx="2">
                  <c:v>0.1</c:v>
                </c:pt>
                <c:pt idx="3">
                  <c:v>0.11550000000000001</c:v>
                </c:pt>
                <c:pt idx="4">
                  <c:v>0.11837937308634267</c:v>
                </c:pt>
                <c:pt idx="5">
                  <c:v>0.13884007029876977</c:v>
                </c:pt>
                <c:pt idx="6">
                  <c:v>0.13453557410845537</c:v>
                </c:pt>
                <c:pt idx="7">
                  <c:v>0.18</c:v>
                </c:pt>
                <c:pt idx="8">
                  <c:v>0.11</c:v>
                </c:pt>
                <c:pt idx="9">
                  <c:v>0.1008636970318945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13A-45B9-9C60-C510721F8D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0635936"/>
        <c:axId val="390636720"/>
      </c:lineChart>
      <c:catAx>
        <c:axId val="390635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90636720"/>
        <c:crosses val="autoZero"/>
        <c:auto val="1"/>
        <c:lblAlgn val="ctr"/>
        <c:lblOffset val="100"/>
        <c:noMultiLvlLbl val="0"/>
      </c:catAx>
      <c:valAx>
        <c:axId val="3906367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9063593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Kvinna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C27-4430-A4FB-8D2E0AF4668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C27-4430-A4FB-8D2E0AF4668D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'Ark1'!$A$2:$A$6</c:f>
              <c:strCache>
                <c:ptCount val="5"/>
                <c:pt idx="0">
                  <c:v>Undirvekt</c:v>
                </c:pt>
                <c:pt idx="1">
                  <c:v>Normalvekt</c:v>
                </c:pt>
                <c:pt idx="2">
                  <c:v>Yvirvekt</c:v>
                </c:pt>
                <c:pt idx="3">
                  <c:v>Fiti</c:v>
                </c:pt>
                <c:pt idx="4">
                  <c:v>Ikki upplýst</c:v>
                </c:pt>
              </c:strCache>
            </c:strRef>
          </c:cat>
          <c:val>
            <c:numRef>
              <c:f>'Ark1'!$B$2:$B$6</c:f>
              <c:numCache>
                <c:formatCode>0%</c:formatCode>
                <c:ptCount val="5"/>
                <c:pt idx="0">
                  <c:v>4.1408946653028952E-2</c:v>
                </c:pt>
                <c:pt idx="1">
                  <c:v>0.54114396588350877</c:v>
                </c:pt>
                <c:pt idx="2">
                  <c:v>0.27687998325829571</c:v>
                </c:pt>
                <c:pt idx="3">
                  <c:v>7.561100719992199E-2</c:v>
                </c:pt>
                <c:pt idx="4">
                  <c:v>6.495609700524474E-2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27-4430-A4FB-8D2E0AF4668D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Maður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'Ark1'!$A$2:$A$6</c:f>
              <c:strCache>
                <c:ptCount val="5"/>
                <c:pt idx="0">
                  <c:v>Undirvekt</c:v>
                </c:pt>
                <c:pt idx="1">
                  <c:v>Normalvekt</c:v>
                </c:pt>
                <c:pt idx="2">
                  <c:v>Yvirvekt</c:v>
                </c:pt>
                <c:pt idx="3">
                  <c:v>Fiti</c:v>
                </c:pt>
                <c:pt idx="4">
                  <c:v>Ikki upplýst</c:v>
                </c:pt>
              </c:strCache>
            </c:strRef>
          </c:cat>
          <c:val>
            <c:numRef>
              <c:f>'Ark1'!$C$2:$C$6</c:f>
              <c:numCache>
                <c:formatCode>0%</c:formatCode>
                <c:ptCount val="5"/>
                <c:pt idx="0">
                  <c:v>6.801386153953295E-3</c:v>
                </c:pt>
                <c:pt idx="1">
                  <c:v>0.35415694782988205</c:v>
                </c:pt>
                <c:pt idx="2">
                  <c:v>0.50792376068630696</c:v>
                </c:pt>
                <c:pt idx="3">
                  <c:v>0.12427042411295958</c:v>
                </c:pt>
                <c:pt idx="4">
                  <c:v>6.8474812168981833E-3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27-4430-A4FB-8D2E0AF466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0631624"/>
        <c:axId val="390632800"/>
      </c:barChart>
      <c:catAx>
        <c:axId val="390631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90632800"/>
        <c:crosses val="autoZero"/>
        <c:auto val="1"/>
        <c:lblAlgn val="ctr"/>
        <c:lblOffset val="100"/>
        <c:noMultiLvlLbl val="0"/>
      </c:catAx>
      <c:valAx>
        <c:axId val="3906328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9063162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521591640667555E-2"/>
          <c:y val="2.8116843700136378E-2"/>
          <c:w val="0.88637696231367302"/>
          <c:h val="0.7847382899484598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Ja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793-453A-8CF7-3B467B3E1A5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793-453A-8CF7-3B467B3E1A56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'Ark1'!$B$1:$K$1</c:f>
              <c:strCache>
                <c:ptCount val="10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'Ark1'!$B$2:$K$2</c:f>
              <c:numCache>
                <c:formatCode>0%</c:formatCode>
                <c:ptCount val="10"/>
                <c:pt idx="0">
                  <c:v>0.41</c:v>
                </c:pt>
                <c:pt idx="1">
                  <c:v>0.32</c:v>
                </c:pt>
                <c:pt idx="2">
                  <c:v>0.28999999999999998</c:v>
                </c:pt>
                <c:pt idx="3">
                  <c:v>0.3417</c:v>
                </c:pt>
                <c:pt idx="4">
                  <c:v>0.33247215314894374</c:v>
                </c:pt>
                <c:pt idx="5">
                  <c:v>0.28873239436619719</c:v>
                </c:pt>
                <c:pt idx="6">
                  <c:v>0.32058287795992713</c:v>
                </c:pt>
                <c:pt idx="7">
                  <c:v>0.26613070652111226</c:v>
                </c:pt>
                <c:pt idx="8">
                  <c:v>0.27</c:v>
                </c:pt>
                <c:pt idx="9">
                  <c:v>0.32472127493233932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93-453A-8CF7-3B467B3E1A56}"/>
            </c:ext>
          </c:extLst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Nei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'Ark1'!$B$1:$K$1</c:f>
              <c:strCache>
                <c:ptCount val="10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'Ark1'!$B$3:$K$3</c:f>
              <c:numCache>
                <c:formatCode>0%</c:formatCode>
                <c:ptCount val="10"/>
                <c:pt idx="0">
                  <c:v>0.59</c:v>
                </c:pt>
                <c:pt idx="1">
                  <c:v>0.68</c:v>
                </c:pt>
                <c:pt idx="2">
                  <c:v>0.72</c:v>
                </c:pt>
                <c:pt idx="3">
                  <c:v>0.65839999999999999</c:v>
                </c:pt>
                <c:pt idx="4">
                  <c:v>0.66752784685105637</c:v>
                </c:pt>
                <c:pt idx="5">
                  <c:v>0.71126760563380287</c:v>
                </c:pt>
                <c:pt idx="6">
                  <c:v>0.67941712204007287</c:v>
                </c:pt>
                <c:pt idx="7">
                  <c:v>0.73386929347888774</c:v>
                </c:pt>
                <c:pt idx="8">
                  <c:v>0.73</c:v>
                </c:pt>
                <c:pt idx="9">
                  <c:v>0.67527872506766062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93-453A-8CF7-3B467B3E1A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876640"/>
        <c:axId val="13878208"/>
      </c:barChart>
      <c:catAx>
        <c:axId val="138766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3878208"/>
        <c:crosses val="autoZero"/>
        <c:auto val="1"/>
        <c:lblAlgn val="ctr"/>
        <c:lblOffset val="100"/>
        <c:noMultiLvlLbl val="0"/>
      </c:catAx>
      <c:valAx>
        <c:axId val="13878208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387664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221995245877284"/>
          <c:y val="2.9100529100529099E-2"/>
          <c:w val="0.85467860149556774"/>
          <c:h val="0.7950279131775195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Undirvekt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670-4A6A-9747-B5A746F45DA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670-4A6A-9747-B5A746F45D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'Ark1'!$B$1:$F$1</c:f>
              <c:strCache>
                <c:ptCount val="5"/>
                <c:pt idx="0">
                  <c:v>15-24 ár</c:v>
                </c:pt>
                <c:pt idx="1">
                  <c:v>25-39 ár</c:v>
                </c:pt>
                <c:pt idx="2">
                  <c:v>40-49 ár</c:v>
                </c:pt>
                <c:pt idx="3">
                  <c:v>50-59 ár</c:v>
                </c:pt>
                <c:pt idx="4">
                  <c:v>60+ ár</c:v>
                </c:pt>
              </c:strCache>
            </c:strRef>
          </c:cat>
          <c:val>
            <c:numRef>
              <c:f>'Ark1'!$B$2:$F$2</c:f>
              <c:numCache>
                <c:formatCode>0%</c:formatCode>
                <c:ptCount val="5"/>
                <c:pt idx="0">
                  <c:v>2.6762962661985711E-2</c:v>
                </c:pt>
                <c:pt idx="1">
                  <c:v>2.379304244523996E-2</c:v>
                </c:pt>
                <c:pt idx="2">
                  <c:v>1.1272383761294764E-2</c:v>
                </c:pt>
                <c:pt idx="3">
                  <c:v>2.0587533140139013E-2</c:v>
                </c:pt>
                <c:pt idx="4">
                  <c:v>3.0178545685199731E-2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70-4A6A-9747-B5A746F45DA0}"/>
            </c:ext>
          </c:extLst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Normalvekt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'Ark1'!$B$1:$F$1</c:f>
              <c:strCache>
                <c:ptCount val="5"/>
                <c:pt idx="0">
                  <c:v>15-24 ár</c:v>
                </c:pt>
                <c:pt idx="1">
                  <c:v>25-39 ár</c:v>
                </c:pt>
                <c:pt idx="2">
                  <c:v>40-49 ár</c:v>
                </c:pt>
                <c:pt idx="3">
                  <c:v>50-59 ár</c:v>
                </c:pt>
                <c:pt idx="4">
                  <c:v>60+ ár</c:v>
                </c:pt>
              </c:strCache>
            </c:strRef>
          </c:cat>
          <c:val>
            <c:numRef>
              <c:f>'Ark1'!$B$3:$F$3</c:f>
              <c:numCache>
                <c:formatCode>0%</c:formatCode>
                <c:ptCount val="5"/>
                <c:pt idx="0">
                  <c:v>0.69665550412316835</c:v>
                </c:pt>
                <c:pt idx="1">
                  <c:v>0.60886078476202654</c:v>
                </c:pt>
                <c:pt idx="2">
                  <c:v>0.32660977938540908</c:v>
                </c:pt>
                <c:pt idx="3">
                  <c:v>0.274686060679389</c:v>
                </c:pt>
                <c:pt idx="4">
                  <c:v>0.35662637892121946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70-4A6A-9747-B5A746F45DA0}"/>
            </c:ext>
          </c:extLst>
        </c:ser>
        <c:ser>
          <c:idx val="2"/>
          <c:order val="2"/>
          <c:tx>
            <c:strRef>
              <c:f>'Ark1'!$A$4</c:f>
              <c:strCache>
                <c:ptCount val="1"/>
                <c:pt idx="0">
                  <c:v>Yvirvekt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'Ark1'!$B$1:$F$1</c:f>
              <c:strCache>
                <c:ptCount val="5"/>
                <c:pt idx="0">
                  <c:v>15-24 ár</c:v>
                </c:pt>
                <c:pt idx="1">
                  <c:v>25-39 ár</c:v>
                </c:pt>
                <c:pt idx="2">
                  <c:v>40-49 ár</c:v>
                </c:pt>
                <c:pt idx="3">
                  <c:v>50-59 ár</c:v>
                </c:pt>
                <c:pt idx="4">
                  <c:v>60+ ár</c:v>
                </c:pt>
              </c:strCache>
            </c:strRef>
          </c:cat>
          <c:val>
            <c:numRef>
              <c:f>'Ark1'!$B$4:$F$4</c:f>
              <c:numCache>
                <c:formatCode>0%</c:formatCode>
                <c:ptCount val="5"/>
                <c:pt idx="0">
                  <c:v>0.20317919030498607</c:v>
                </c:pt>
                <c:pt idx="1">
                  <c:v>0.30058356697013378</c:v>
                </c:pt>
                <c:pt idx="2">
                  <c:v>0.50989420481022096</c:v>
                </c:pt>
                <c:pt idx="3">
                  <c:v>0.54918331689386357</c:v>
                </c:pt>
                <c:pt idx="4">
                  <c:v>0.41523451657631399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70-4A6A-9747-B5A746F45DA0}"/>
            </c:ext>
          </c:extLst>
        </c:ser>
        <c:ser>
          <c:idx val="3"/>
          <c:order val="3"/>
          <c:tx>
            <c:strRef>
              <c:f>'Ark1'!$A$5</c:f>
              <c:strCache>
                <c:ptCount val="1"/>
                <c:pt idx="0">
                  <c:v>Fiti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'Ark1'!$B$1:$F$1</c:f>
              <c:strCache>
                <c:ptCount val="5"/>
                <c:pt idx="0">
                  <c:v>15-24 ár</c:v>
                </c:pt>
                <c:pt idx="1">
                  <c:v>25-39 ár</c:v>
                </c:pt>
                <c:pt idx="2">
                  <c:v>40-49 ár</c:v>
                </c:pt>
                <c:pt idx="3">
                  <c:v>50-59 ár</c:v>
                </c:pt>
                <c:pt idx="4">
                  <c:v>60+ ár</c:v>
                </c:pt>
              </c:strCache>
            </c:strRef>
          </c:cat>
          <c:val>
            <c:numRef>
              <c:f>'Ark1'!$B$5:$F$5</c:f>
              <c:numCache>
                <c:formatCode>0%</c:formatCode>
                <c:ptCount val="5"/>
                <c:pt idx="0">
                  <c:v>4.6651652707843994E-2</c:v>
                </c:pt>
                <c:pt idx="1">
                  <c:v>4.4848944853560474E-2</c:v>
                </c:pt>
                <c:pt idx="2">
                  <c:v>0.10792690048370009</c:v>
                </c:pt>
                <c:pt idx="3">
                  <c:v>9.6476066255609227E-2</c:v>
                </c:pt>
                <c:pt idx="4">
                  <c:v>0.1688801386147826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670-4A6A-9747-B5A746F45DA0}"/>
            </c:ext>
          </c:extLst>
        </c:ser>
        <c:ser>
          <c:idx val="4"/>
          <c:order val="4"/>
          <c:tx>
            <c:strRef>
              <c:f>'Ark1'!$A$6</c:f>
              <c:strCache>
                <c:ptCount val="1"/>
                <c:pt idx="0">
                  <c:v>Ikki upplýst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'Ark1'!$B$1:$F$1</c:f>
              <c:strCache>
                <c:ptCount val="5"/>
                <c:pt idx="0">
                  <c:v>15-24 ár</c:v>
                </c:pt>
                <c:pt idx="1">
                  <c:v>25-39 ár</c:v>
                </c:pt>
                <c:pt idx="2">
                  <c:v>40-49 ár</c:v>
                </c:pt>
                <c:pt idx="3">
                  <c:v>50-59 ár</c:v>
                </c:pt>
                <c:pt idx="4">
                  <c:v>60+ ár</c:v>
                </c:pt>
              </c:strCache>
            </c:strRef>
          </c:cat>
          <c:val>
            <c:numRef>
              <c:f>'Ark1'!$B$6:$F$6</c:f>
              <c:numCache>
                <c:formatCode>0%</c:formatCode>
                <c:ptCount val="5"/>
                <c:pt idx="0">
                  <c:v>2.6750690202015873E-2</c:v>
                </c:pt>
                <c:pt idx="1">
                  <c:v>2.1913660969039309E-2</c:v>
                </c:pt>
                <c:pt idx="2">
                  <c:v>4.4296731559375066E-2</c:v>
                </c:pt>
                <c:pt idx="3">
                  <c:v>5.9067023030999193E-2</c:v>
                </c:pt>
                <c:pt idx="4">
                  <c:v>2.9080420202484129E-2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670-4A6A-9747-B5A746F45D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0632408"/>
        <c:axId val="390633976"/>
      </c:barChart>
      <c:catAx>
        <c:axId val="3906324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90633976"/>
        <c:crosses val="autoZero"/>
        <c:auto val="1"/>
        <c:lblAlgn val="ctr"/>
        <c:lblOffset val="100"/>
        <c:noMultiLvlLbl val="0"/>
      </c:catAx>
      <c:valAx>
        <c:axId val="39063397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39063240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15-24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438086"/>
              </a:solidFill>
            </c:spPr>
            <c:extLst>
              <c:ext xmlns:c16="http://schemas.microsoft.com/office/drawing/2014/chart" uri="{C3380CC4-5D6E-409C-BE32-E72D297353CC}">
                <c16:uniqueId val="{00000001-51D9-4304-9B62-4BF5256F715B}"/>
              </c:ext>
            </c:extLst>
          </c:dPt>
          <c:dPt>
            <c:idx val="2"/>
            <c:invertIfNegative val="0"/>
            <c:bubble3D val="0"/>
            <c:spPr>
              <a:solidFill>
                <a:srgbClr val="C4652D"/>
              </a:solidFill>
            </c:spPr>
            <c:extLst>
              <c:ext xmlns:c16="http://schemas.microsoft.com/office/drawing/2014/chart" uri="{C3380CC4-5D6E-409C-BE32-E72D297353CC}">
                <c16:uniqueId val="{00000003-51D9-4304-9B62-4BF5256F715B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M_heilsustøðan</c:v>
                </c:pt>
              </c:strCache>
            </c:strRef>
          </c:cat>
          <c:val>
            <c:numRef>
              <c:f>'Ark1'!$B$2</c:f>
              <c:numCache>
                <c:formatCode>0.0</c:formatCode>
                <c:ptCount val="1"/>
                <c:pt idx="0">
                  <c:v>6.9964933757327996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D9-4304-9B62-4BF5256F715B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25-39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M_heilsustøðan</c:v>
                </c:pt>
              </c:strCache>
            </c:strRef>
          </c:cat>
          <c:val>
            <c:numRef>
              <c:f>'Ark1'!$C$2</c:f>
              <c:numCache>
                <c:formatCode>0.0</c:formatCode>
                <c:ptCount val="1"/>
                <c:pt idx="0">
                  <c:v>7.9279668969932802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1D9-4304-9B62-4BF5256F715B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40-49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M_heilsustøðan</c:v>
                </c:pt>
              </c:strCache>
            </c:strRef>
          </c:cat>
          <c:val>
            <c:numRef>
              <c:f>'Ark1'!$D$2</c:f>
              <c:numCache>
                <c:formatCode>0.0</c:formatCode>
                <c:ptCount val="1"/>
                <c:pt idx="0">
                  <c:v>7.6491892381630802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1D9-4304-9B62-4BF5256F715B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50-59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M_heilsustøðan</c:v>
                </c:pt>
              </c:strCache>
            </c:strRef>
          </c:cat>
          <c:val>
            <c:numRef>
              <c:f>'Ark1'!$E$2</c:f>
              <c:numCache>
                <c:formatCode>0.0</c:formatCode>
                <c:ptCount val="1"/>
                <c:pt idx="0">
                  <c:v>7.3576424873106498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1D9-4304-9B62-4BF5256F715B}"/>
            </c:ext>
          </c:extLst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60+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M_heilsustøðan</c:v>
                </c:pt>
              </c:strCache>
            </c:strRef>
          </c:cat>
          <c:val>
            <c:numRef>
              <c:f>'Ark1'!$F$2</c:f>
              <c:numCache>
                <c:formatCode>0.0</c:formatCode>
                <c:ptCount val="1"/>
                <c:pt idx="0">
                  <c:v>7.4155433631969903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1D9-4304-9B62-4BF5256F715B}"/>
            </c:ext>
          </c:extLst>
        </c:ser>
        <c:ser>
          <c:idx val="5"/>
          <c:order val="5"/>
          <c:tx>
            <c:strRef>
              <c:f>'Ark1'!$G$1</c:f>
              <c:strCache>
                <c:ptCount val="1"/>
                <c:pt idx="0">
                  <c:v>Miðal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M_heilsustøðan</c:v>
                </c:pt>
              </c:strCache>
            </c:strRef>
          </c:cat>
          <c:val>
            <c:numRef>
              <c:f>'Ark1'!$G$2</c:f>
              <c:numCache>
                <c:formatCode>0.0</c:formatCode>
                <c:ptCount val="1"/>
                <c:pt idx="0">
                  <c:v>7.4693670722793595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1D9-4304-9B62-4BF5256F71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750776"/>
        <c:axId val="394072464"/>
      </c:barChart>
      <c:catAx>
        <c:axId val="31275077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94072464"/>
        <c:crosses val="autoZero"/>
        <c:auto val="1"/>
        <c:lblAlgn val="ctr"/>
        <c:lblOffset val="100"/>
        <c:noMultiLvlLbl val="0"/>
      </c:catAx>
      <c:valAx>
        <c:axId val="394072464"/>
        <c:scaling>
          <c:orientation val="minMax"/>
          <c:max val="1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31275077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'Ark1'!$A$2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'Ark1'!$B$1:$G$1</c:f>
              <c:strCache>
                <c:ptCount val="6"/>
                <c:pt idx="0">
                  <c:v>15-24 ár</c:v>
                </c:pt>
                <c:pt idx="1">
                  <c:v>25-39 ár</c:v>
                </c:pt>
                <c:pt idx="2">
                  <c:v>40-49 ár</c:v>
                </c:pt>
                <c:pt idx="3">
                  <c:v>50-59 ár</c:v>
                </c:pt>
                <c:pt idx="4">
                  <c:v>60+ ár</c:v>
                </c:pt>
                <c:pt idx="5">
                  <c:v>Miðal, samlað</c:v>
                </c:pt>
              </c:strCache>
            </c:strRef>
          </c:cat>
          <c:val>
            <c:numRef>
              <c:f>'Ark1'!$B$2:$G$2</c:f>
              <c:numCache>
                <c:formatCode>0.0</c:formatCode>
                <c:ptCount val="6"/>
                <c:pt idx="0">
                  <c:v>7.3448275862068968</c:v>
                </c:pt>
                <c:pt idx="1">
                  <c:v>7.6571428571428575</c:v>
                </c:pt>
                <c:pt idx="2">
                  <c:v>7.6477272727272725</c:v>
                </c:pt>
                <c:pt idx="3">
                  <c:v>7.5983606557377046</c:v>
                </c:pt>
                <c:pt idx="4">
                  <c:v>7.4432989690721651</c:v>
                </c:pt>
                <c:pt idx="5">
                  <c:v>7.530075187969925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4D-430D-AB47-A6D38D5D95EF}"/>
            </c:ext>
          </c:extLst>
        </c:ser>
        <c:ser>
          <c:idx val="2"/>
          <c:order val="1"/>
          <c:tx>
            <c:strRef>
              <c:f>'Ark1'!$A$3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'Ark1'!$B$1:$G$1</c:f>
              <c:strCache>
                <c:ptCount val="6"/>
                <c:pt idx="0">
                  <c:v>15-24 ár</c:v>
                </c:pt>
                <c:pt idx="1">
                  <c:v>25-39 ár</c:v>
                </c:pt>
                <c:pt idx="2">
                  <c:v>40-49 ár</c:v>
                </c:pt>
                <c:pt idx="3">
                  <c:v>50-59 ár</c:v>
                </c:pt>
                <c:pt idx="4">
                  <c:v>60+ ár</c:v>
                </c:pt>
                <c:pt idx="5">
                  <c:v>Miðal, samlað</c:v>
                </c:pt>
              </c:strCache>
            </c:strRef>
          </c:cat>
          <c:val>
            <c:numRef>
              <c:f>'Ark1'!$B$3:$G$3</c:f>
              <c:numCache>
                <c:formatCode>0.0</c:formatCode>
                <c:ptCount val="6"/>
                <c:pt idx="0">
                  <c:v>7.5192998373095135</c:v>
                </c:pt>
                <c:pt idx="1">
                  <c:v>7.4712702239313264</c:v>
                </c:pt>
                <c:pt idx="2">
                  <c:v>7.5444683975828681</c:v>
                </c:pt>
                <c:pt idx="3">
                  <c:v>7.5867629984157707</c:v>
                </c:pt>
                <c:pt idx="4">
                  <c:v>7.2079353292540134</c:v>
                </c:pt>
                <c:pt idx="5">
                  <c:v>7.4360610683712016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4D-430D-AB47-A6D38D5D95EF}"/>
            </c:ext>
          </c:extLst>
        </c:ser>
        <c:ser>
          <c:idx val="3"/>
          <c:order val="2"/>
          <c:tx>
            <c:strRef>
              <c:f>'Ark1'!$A$4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'Ark1'!$B$1:$G$1</c:f>
              <c:strCache>
                <c:ptCount val="6"/>
                <c:pt idx="0">
                  <c:v>15-24 ár</c:v>
                </c:pt>
                <c:pt idx="1">
                  <c:v>25-39 ár</c:v>
                </c:pt>
                <c:pt idx="2">
                  <c:v>40-49 ár</c:v>
                </c:pt>
                <c:pt idx="3">
                  <c:v>50-59 ár</c:v>
                </c:pt>
                <c:pt idx="4">
                  <c:v>60+ ár</c:v>
                </c:pt>
                <c:pt idx="5">
                  <c:v>Miðal, samlað</c:v>
                </c:pt>
              </c:strCache>
            </c:strRef>
          </c:cat>
          <c:val>
            <c:numRef>
              <c:f>'Ark1'!$B$4:$G$4</c:f>
              <c:numCache>
                <c:formatCode>0.0</c:formatCode>
                <c:ptCount val="6"/>
                <c:pt idx="0">
                  <c:v>6.9964933757327996</c:v>
                </c:pt>
                <c:pt idx="1">
                  <c:v>7.9279668969932802</c:v>
                </c:pt>
                <c:pt idx="2">
                  <c:v>7.6491892381630802</c:v>
                </c:pt>
                <c:pt idx="3">
                  <c:v>7.3576424873106498</c:v>
                </c:pt>
                <c:pt idx="4">
                  <c:v>7.4155433631969903</c:v>
                </c:pt>
                <c:pt idx="5">
                  <c:v>7.4693670722793604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4D-430D-AB47-A6D38D5D95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90387968"/>
        <c:axId val="390388360"/>
      </c:barChart>
      <c:catAx>
        <c:axId val="390387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0388360"/>
        <c:crosses val="autoZero"/>
        <c:auto val="1"/>
        <c:lblAlgn val="ctr"/>
        <c:lblOffset val="100"/>
        <c:noMultiLvlLbl val="0"/>
      </c:catAx>
      <c:valAx>
        <c:axId val="390388360"/>
        <c:scaling>
          <c:orientation val="minMax"/>
          <c:max val="1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39038796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2014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A49-43F3-95DB-492B494BF8D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A49-43F3-95DB-492B494BF8DE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Kvinna</c:v>
                </c:pt>
                <c:pt idx="1">
                  <c:v>Maður</c:v>
                </c:pt>
                <c:pt idx="2">
                  <c:v>Miðal</c:v>
                </c:pt>
              </c:strCache>
            </c:strRef>
          </c:cat>
          <c:val>
            <c:numRef>
              <c:f>'Ark1'!$B$2:$B$4</c:f>
              <c:numCache>
                <c:formatCode>0.0</c:formatCode>
                <c:ptCount val="3"/>
                <c:pt idx="0">
                  <c:v>7.5813148788927336</c:v>
                </c:pt>
                <c:pt idx="1">
                  <c:v>7.4691358024691361</c:v>
                </c:pt>
                <c:pt idx="2">
                  <c:v>7.530075187969925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49-43F3-95DB-492B494BF8DE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Kvinna</c:v>
                </c:pt>
                <c:pt idx="1">
                  <c:v>Maður</c:v>
                </c:pt>
                <c:pt idx="2">
                  <c:v>Miðal</c:v>
                </c:pt>
              </c:strCache>
            </c:strRef>
          </c:cat>
          <c:val>
            <c:numRef>
              <c:f>'Ark1'!$C$2:$C$4</c:f>
              <c:numCache>
                <c:formatCode>0.0</c:formatCode>
                <c:ptCount val="3"/>
                <c:pt idx="0">
                  <c:v>7.355088732006025</c:v>
                </c:pt>
                <c:pt idx="1">
                  <c:v>7.5108221018671371</c:v>
                </c:pt>
                <c:pt idx="2">
                  <c:v>7.4360610683711972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49-43F3-95DB-492B494BF8DE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Kvinna</c:v>
                </c:pt>
                <c:pt idx="1">
                  <c:v>Maður</c:v>
                </c:pt>
                <c:pt idx="2">
                  <c:v>Miðal</c:v>
                </c:pt>
              </c:strCache>
            </c:strRef>
          </c:cat>
          <c:val>
            <c:numRef>
              <c:f>'Ark1'!$D$2:$D$4</c:f>
              <c:numCache>
                <c:formatCode>0.0</c:formatCode>
                <c:ptCount val="3"/>
                <c:pt idx="0">
                  <c:v>7.7019166498016096</c:v>
                </c:pt>
                <c:pt idx="1">
                  <c:v>7.2792386679475198</c:v>
                </c:pt>
                <c:pt idx="2">
                  <c:v>7.4905776588745603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49-43F3-95DB-492B494BF8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0386008"/>
        <c:axId val="394074816"/>
      </c:barChart>
      <c:catAx>
        <c:axId val="390386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4074816"/>
        <c:crosses val="autoZero"/>
        <c:auto val="1"/>
        <c:lblAlgn val="ctr"/>
        <c:lblOffset val="100"/>
        <c:noMultiLvlLbl val="0"/>
      </c:catAx>
      <c:valAx>
        <c:axId val="394074816"/>
        <c:scaling>
          <c:orientation val="minMax"/>
          <c:max val="1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39038600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310082701926404E-2"/>
          <c:y val="3.2519893346665003E-2"/>
          <c:w val="0.77954452037834898"/>
          <c:h val="0.89042098904303624"/>
        </c:manualLayout>
      </c:layout>
      <c:lineChart>
        <c:grouping val="standar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Ja</c:v>
                </c:pt>
              </c:strCache>
            </c:strRef>
          </c:tx>
          <c:spPr>
            <a:ln>
              <a:solidFill>
                <a:schemeClr val="accent3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'Ark1'!$B$1:$O$1</c:f>
              <c:strCach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</c:strCache>
            </c:strRef>
          </c:cat>
          <c:val>
            <c:numRef>
              <c:f>'Ark1'!$B$2:$O$2</c:f>
              <c:numCache>
                <c:formatCode>0%</c:formatCode>
                <c:ptCount val="14"/>
                <c:pt idx="0">
                  <c:v>0.41000000000000003</c:v>
                </c:pt>
                <c:pt idx="1">
                  <c:v>0.36</c:v>
                </c:pt>
                <c:pt idx="2">
                  <c:v>0.32000000000000006</c:v>
                </c:pt>
                <c:pt idx="3">
                  <c:v>0.32000000000000006</c:v>
                </c:pt>
                <c:pt idx="4">
                  <c:v>0.29000000000000004</c:v>
                </c:pt>
                <c:pt idx="5">
                  <c:v>0.31</c:v>
                </c:pt>
                <c:pt idx="6">
                  <c:v>0.35</c:v>
                </c:pt>
                <c:pt idx="7">
                  <c:v>0.28000000000000003</c:v>
                </c:pt>
                <c:pt idx="8">
                  <c:v>0.33999999999999997</c:v>
                </c:pt>
                <c:pt idx="9">
                  <c:v>0.28873239436619719</c:v>
                </c:pt>
                <c:pt idx="10">
                  <c:v>0.32058287795992713</c:v>
                </c:pt>
                <c:pt idx="11">
                  <c:v>0.26613070652111226</c:v>
                </c:pt>
                <c:pt idx="12">
                  <c:v>0.27</c:v>
                </c:pt>
                <c:pt idx="13">
                  <c:v>0.32472127493233932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9D-45DA-A7C3-C5B682B95532}"/>
            </c:ext>
          </c:extLst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Nei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'Ark1'!$B$1:$O$1</c:f>
              <c:strCach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</c:strCache>
            </c:strRef>
          </c:cat>
          <c:val>
            <c:numRef>
              <c:f>'Ark1'!$B$3:$O$3</c:f>
              <c:numCache>
                <c:formatCode>0%</c:formatCode>
                <c:ptCount val="14"/>
                <c:pt idx="0">
                  <c:v>0.59</c:v>
                </c:pt>
                <c:pt idx="1">
                  <c:v>0.65</c:v>
                </c:pt>
                <c:pt idx="2">
                  <c:v>0.68</c:v>
                </c:pt>
                <c:pt idx="3">
                  <c:v>0.68</c:v>
                </c:pt>
                <c:pt idx="4">
                  <c:v>0.72</c:v>
                </c:pt>
                <c:pt idx="5">
                  <c:v>0.69</c:v>
                </c:pt>
                <c:pt idx="6">
                  <c:v>0.66</c:v>
                </c:pt>
                <c:pt idx="7">
                  <c:v>0.73</c:v>
                </c:pt>
                <c:pt idx="8">
                  <c:v>0.67</c:v>
                </c:pt>
                <c:pt idx="9">
                  <c:v>0.71126760563380287</c:v>
                </c:pt>
                <c:pt idx="10">
                  <c:v>0.67941712204007287</c:v>
                </c:pt>
                <c:pt idx="11">
                  <c:v>0.73386929347888774</c:v>
                </c:pt>
                <c:pt idx="12">
                  <c:v>0.73</c:v>
                </c:pt>
                <c:pt idx="13">
                  <c:v>0.67527872506766062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F9D-45DA-A7C3-C5B682B955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73896"/>
        <c:axId val="13878992"/>
      </c:lineChart>
      <c:catAx>
        <c:axId val="13873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fo-FO"/>
          </a:p>
        </c:txPr>
        <c:crossAx val="13878992"/>
        <c:crosses val="autoZero"/>
        <c:auto val="1"/>
        <c:lblAlgn val="ctr"/>
        <c:lblOffset val="100"/>
        <c:noMultiLvlLbl val="0"/>
      </c:catAx>
      <c:valAx>
        <c:axId val="13878992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3873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959045213687926"/>
          <c:y val="0.40276048827229932"/>
          <c:w val="8.0535334026642896E-2"/>
          <c:h val="0.2103520393284172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fo-F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Kvinna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Ja</c:v>
                </c:pt>
              </c:strCache>
            </c:strRef>
          </c:cat>
          <c:val>
            <c:numRef>
              <c:f>'Ark1'!$B$2</c:f>
              <c:numCache>
                <c:formatCode>0%</c:formatCode>
                <c:ptCount val="1"/>
                <c:pt idx="0">
                  <c:v>0.27732660613765214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77-4CA4-9E1E-C16A1DD0412A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Maður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577-4CA4-9E1E-C16A1DD0412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577-4CA4-9E1E-C16A1DD0412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577-4CA4-9E1E-C16A1DD0412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577-4CA4-9E1E-C16A1DD0412A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Ja</c:v>
                </c:pt>
              </c:strCache>
            </c:strRef>
          </c:cat>
          <c:val>
            <c:numRef>
              <c:f>'Ark1'!$C$2</c:f>
              <c:numCache>
                <c:formatCode>0%</c:formatCode>
                <c:ptCount val="1"/>
                <c:pt idx="0">
                  <c:v>0.36865141009640301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577-4CA4-9E1E-C16A1DD0412A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Tilsamans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7577-4CA4-9E1E-C16A1DD0412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7577-4CA4-9E1E-C16A1DD0412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7577-4CA4-9E1E-C16A1DD0412A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Ja</c:v>
                </c:pt>
              </c:strCache>
            </c:strRef>
          </c:cat>
          <c:val>
            <c:numRef>
              <c:f>'Ark1'!$D$2</c:f>
              <c:numCache>
                <c:formatCode>0%</c:formatCode>
                <c:ptCount val="1"/>
                <c:pt idx="0">
                  <c:v>0.32472127493233971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577-4CA4-9E1E-C16A1DD041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74288"/>
        <c:axId val="347704568"/>
      </c:barChart>
      <c:catAx>
        <c:axId val="1387428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47704568"/>
        <c:crosses val="autoZero"/>
        <c:auto val="1"/>
        <c:lblAlgn val="ctr"/>
        <c:lblOffset val="100"/>
        <c:noMultiLvlLbl val="0"/>
      </c:catAx>
      <c:valAx>
        <c:axId val="347704568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387428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fo-FO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15-24 ár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Ja</c:v>
                </c:pt>
              </c:strCache>
            </c:strRef>
          </c:cat>
          <c:val>
            <c:numRef>
              <c:f>'Ark1'!$B$2</c:f>
              <c:numCache>
                <c:formatCode>0%</c:formatCode>
                <c:ptCount val="1"/>
                <c:pt idx="0">
                  <c:v>0.35722408486704293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AE-4D69-A48F-7CD8DF5A96DD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25-39 ár</c:v>
                </c:pt>
              </c:strCache>
            </c:strRef>
          </c:tx>
          <c:spPr>
            <a:gradFill rotWithShape="1">
              <a:gsLst>
                <a:gs pos="0">
                  <a:srgbClr val="438086">
                    <a:shade val="51000"/>
                    <a:satMod val="130000"/>
                  </a:srgbClr>
                </a:gs>
                <a:gs pos="80000">
                  <a:srgbClr val="438086">
                    <a:shade val="93000"/>
                    <a:satMod val="130000"/>
                  </a:srgbClr>
                </a:gs>
                <a:gs pos="100000">
                  <a:srgbClr val="43808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EAE-4D69-A48F-7CD8DF5A96D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EAE-4D69-A48F-7CD8DF5A96D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EAE-4D69-A48F-7CD8DF5A96D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EAE-4D69-A48F-7CD8DF5A96DD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Ja</c:v>
                </c:pt>
              </c:strCache>
            </c:strRef>
          </c:cat>
          <c:val>
            <c:numRef>
              <c:f>'Ark1'!$C$2</c:f>
              <c:numCache>
                <c:formatCode>0%</c:formatCode>
                <c:ptCount val="1"/>
                <c:pt idx="0">
                  <c:v>0.34904464687968634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EAE-4D69-A48F-7CD8DF5A96DD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40-49 ár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EAE-4D69-A48F-7CD8DF5A96D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EAE-4D69-A48F-7CD8DF5A96D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BEAE-4D69-A48F-7CD8DF5A96DD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Ja</c:v>
                </c:pt>
              </c:strCache>
            </c:strRef>
          </c:cat>
          <c:val>
            <c:numRef>
              <c:f>'Ark1'!$D$2</c:f>
              <c:numCache>
                <c:formatCode>0%</c:formatCode>
                <c:ptCount val="1"/>
                <c:pt idx="0">
                  <c:v>0.37610283412643319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EAE-4D69-A48F-7CD8DF5A96DD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50-59 ár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Ja</c:v>
                </c:pt>
              </c:strCache>
            </c:strRef>
          </c:cat>
          <c:val>
            <c:numRef>
              <c:f>'Ark1'!$E$2</c:f>
              <c:numCache>
                <c:formatCode>0%</c:formatCode>
                <c:ptCount val="1"/>
                <c:pt idx="0">
                  <c:v>0.38031160353214499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EAE-4D69-A48F-7CD8DF5A96DD}"/>
            </c:ext>
          </c:extLst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60+ ár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Ja</c:v>
                </c:pt>
              </c:strCache>
            </c:strRef>
          </c:cat>
          <c:val>
            <c:numRef>
              <c:f>'Ark1'!$F$2</c:f>
              <c:numCache>
                <c:formatCode>0%</c:formatCode>
                <c:ptCount val="1"/>
                <c:pt idx="0">
                  <c:v>0.22816349426340624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EAE-4D69-A48F-7CD8DF5A96DD}"/>
            </c:ext>
          </c:extLst>
        </c:ser>
        <c:ser>
          <c:idx val="5"/>
          <c:order val="5"/>
          <c:tx>
            <c:strRef>
              <c:f>'Ark1'!$G$1</c:f>
              <c:strCache>
                <c:ptCount val="1"/>
                <c:pt idx="0">
                  <c:v>Tilsamans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</c:f>
              <c:strCache>
                <c:ptCount val="1"/>
                <c:pt idx="0">
                  <c:v>Ja</c:v>
                </c:pt>
              </c:strCache>
            </c:strRef>
          </c:cat>
          <c:val>
            <c:numRef>
              <c:f>'Ark1'!$G$2</c:f>
              <c:numCache>
                <c:formatCode>0%</c:formatCode>
                <c:ptCount val="1"/>
                <c:pt idx="0">
                  <c:v>0.32472127493233993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EAE-4D69-A48F-7CD8DF5A96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0636328"/>
        <c:axId val="390637504"/>
      </c:barChart>
      <c:catAx>
        <c:axId val="39063632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90637504"/>
        <c:crosses val="autoZero"/>
        <c:auto val="1"/>
        <c:lblAlgn val="ctr"/>
        <c:lblOffset val="100"/>
        <c:noMultiLvlLbl val="0"/>
      </c:catAx>
      <c:valAx>
        <c:axId val="390637504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9063632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fo-FO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Kvinnur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cat>
            <c:numRef>
              <c:f>'Ark1'!$A$2:$A$16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'Ark1'!$B$2:$B$16</c:f>
              <c:numCache>
                <c:formatCode>0%</c:formatCode>
                <c:ptCount val="15"/>
                <c:pt idx="0">
                  <c:v>0.38</c:v>
                </c:pt>
                <c:pt idx="1">
                  <c:v>0.34</c:v>
                </c:pt>
                <c:pt idx="2">
                  <c:v>0.32</c:v>
                </c:pt>
                <c:pt idx="3">
                  <c:v>0.28000000000000003</c:v>
                </c:pt>
                <c:pt idx="4">
                  <c:v>0.28000000000000003</c:v>
                </c:pt>
                <c:pt idx="5">
                  <c:v>0.27</c:v>
                </c:pt>
                <c:pt idx="6">
                  <c:v>0.23680000000000001</c:v>
                </c:pt>
                <c:pt idx="7">
                  <c:v>0.2591</c:v>
                </c:pt>
                <c:pt idx="8">
                  <c:v>0.24940000000000001</c:v>
                </c:pt>
                <c:pt idx="9">
                  <c:v>0.24560480121618006</c:v>
                </c:pt>
                <c:pt idx="10">
                  <c:v>0.25165562913907286</c:v>
                </c:pt>
                <c:pt idx="11">
                  <c:v>0.27722772277227725</c:v>
                </c:pt>
                <c:pt idx="12">
                  <c:v>0.18145504807912907</c:v>
                </c:pt>
                <c:pt idx="13">
                  <c:v>0.23840619379056854</c:v>
                </c:pt>
                <c:pt idx="14">
                  <c:v>0.24073419765029155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06-44C2-96CD-5BB5D40B9013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Menn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numRef>
              <c:f>'Ark1'!$A$2:$A$16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'Ark1'!$C$2:$C$16</c:f>
              <c:numCache>
                <c:formatCode>0%</c:formatCode>
                <c:ptCount val="15"/>
                <c:pt idx="0">
                  <c:v>0.35</c:v>
                </c:pt>
                <c:pt idx="1">
                  <c:v>0.38</c:v>
                </c:pt>
                <c:pt idx="2">
                  <c:v>0.28000000000000003</c:v>
                </c:pt>
                <c:pt idx="3">
                  <c:v>0.27</c:v>
                </c:pt>
                <c:pt idx="4">
                  <c:v>0.24</c:v>
                </c:pt>
                <c:pt idx="5">
                  <c:v>0.21</c:v>
                </c:pt>
                <c:pt idx="6">
                  <c:v>0.29630000000000001</c:v>
                </c:pt>
                <c:pt idx="7">
                  <c:v>0.31080000000000002</c:v>
                </c:pt>
                <c:pt idx="8">
                  <c:v>0.22309999999999999</c:v>
                </c:pt>
                <c:pt idx="9">
                  <c:v>0.27146530368665045</c:v>
                </c:pt>
                <c:pt idx="10">
                  <c:v>0.24060150375939848</c:v>
                </c:pt>
                <c:pt idx="11">
                  <c:v>0.27235772357723576</c:v>
                </c:pt>
                <c:pt idx="12">
                  <c:v>0.2590933650945686</c:v>
                </c:pt>
                <c:pt idx="13">
                  <c:v>0.20642301823730291</c:v>
                </c:pt>
                <c:pt idx="14">
                  <c:v>0.30686813514804889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06-44C2-96CD-5BB5D40B9013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Miðal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numRef>
              <c:f>'Ark1'!$A$2:$A$16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'Ark1'!$D$2:$D$16</c:f>
              <c:numCache>
                <c:formatCode>0%</c:formatCode>
                <c:ptCount val="15"/>
                <c:pt idx="0">
                  <c:v>0.37</c:v>
                </c:pt>
                <c:pt idx="1">
                  <c:v>0.36</c:v>
                </c:pt>
                <c:pt idx="2">
                  <c:v>0.3</c:v>
                </c:pt>
                <c:pt idx="3">
                  <c:v>0.27</c:v>
                </c:pt>
                <c:pt idx="4">
                  <c:v>0.26</c:v>
                </c:pt>
                <c:pt idx="5">
                  <c:v>0.24</c:v>
                </c:pt>
                <c:pt idx="6">
                  <c:v>0.26</c:v>
                </c:pt>
                <c:pt idx="7">
                  <c:v>0.28610000000000002</c:v>
                </c:pt>
                <c:pt idx="8">
                  <c:v>0.23569999999999999</c:v>
                </c:pt>
                <c:pt idx="9">
                  <c:v>0.26</c:v>
                </c:pt>
                <c:pt idx="10">
                  <c:v>0.24647887323943662</c:v>
                </c:pt>
                <c:pt idx="11">
                  <c:v>0.2747927231747565</c:v>
                </c:pt>
                <c:pt idx="12">
                  <c:v>0.22167483500179549</c:v>
                </c:pt>
                <c:pt idx="13">
                  <c:v>0.22222222222222221</c:v>
                </c:pt>
                <c:pt idx="14">
                  <c:v>0.27505560791261746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106-44C2-96CD-5BB5D40B90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0386400"/>
        <c:axId val="390388752"/>
      </c:lineChart>
      <c:catAx>
        <c:axId val="390386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fo-FO"/>
          </a:p>
        </c:txPr>
        <c:crossAx val="390388752"/>
        <c:crosses val="autoZero"/>
        <c:auto val="1"/>
        <c:lblAlgn val="ctr"/>
        <c:lblOffset val="100"/>
        <c:noMultiLvlLbl val="0"/>
      </c:catAx>
      <c:valAx>
        <c:axId val="390388752"/>
        <c:scaling>
          <c:orientation val="minMax"/>
          <c:max val="0.5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903864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fo-F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15-24 ár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067-45D3-84E6-FC7874D91E7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067-45D3-84E6-FC7874D91E7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'Ark1'!$A$2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'Ark1'!$B$2</c:f>
              <c:numCache>
                <c:formatCode>0%</c:formatCode>
                <c:ptCount val="1"/>
                <c:pt idx="0">
                  <c:v>0.26771974466481441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67-45D3-84E6-FC7874D91E71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25-39 ár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'Ark1'!$A$2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'Ark1'!$C$2</c:f>
              <c:numCache>
                <c:formatCode>0%</c:formatCode>
                <c:ptCount val="1"/>
                <c:pt idx="0">
                  <c:v>0.3059361317282468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67-45D3-84E6-FC7874D91E71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40-49 ár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'Ark1'!$A$2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'Ark1'!$D$2</c:f>
              <c:numCache>
                <c:formatCode>0%</c:formatCode>
                <c:ptCount val="1"/>
                <c:pt idx="0">
                  <c:v>0.31359999042228942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67-45D3-84E6-FC7874D91E71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50-59 ár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'Ark1'!$A$2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'Ark1'!$E$2</c:f>
              <c:numCache>
                <c:formatCode>0%</c:formatCode>
                <c:ptCount val="1"/>
                <c:pt idx="0">
                  <c:v>0.32469582078227294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067-45D3-84E6-FC7874D91E71}"/>
            </c:ext>
          </c:extLst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60+ ár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'Ark1'!$A$2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'Ark1'!$F$2</c:f>
              <c:numCache>
                <c:formatCode>0%</c:formatCode>
                <c:ptCount val="1"/>
                <c:pt idx="0">
                  <c:v>0.2051067368452994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067-45D3-84E6-FC7874D91E71}"/>
            </c:ext>
          </c:extLst>
        </c:ser>
        <c:ser>
          <c:idx val="5"/>
          <c:order val="5"/>
          <c:tx>
            <c:strRef>
              <c:f>'Ark1'!$G$1</c:f>
              <c:strCache>
                <c:ptCount val="1"/>
                <c:pt idx="0">
                  <c:v>Samlað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'Ark1'!$A$2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'Ark1'!$G$2</c:f>
              <c:numCache>
                <c:formatCode>0%</c:formatCode>
                <c:ptCount val="1"/>
                <c:pt idx="0">
                  <c:v>0.27505560791261768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067-45D3-84E6-FC7874D91E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0393064"/>
        <c:axId val="390387184"/>
      </c:barChart>
      <c:catAx>
        <c:axId val="390393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0387184"/>
        <c:crosses val="autoZero"/>
        <c:auto val="1"/>
        <c:lblAlgn val="ctr"/>
        <c:lblOffset val="100"/>
        <c:noMultiLvlLbl val="0"/>
      </c:catAx>
      <c:valAx>
        <c:axId val="390387184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9039306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fo-FO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'Ark1'!$A$2:$A$10</c:f>
              <c:strCache>
                <c:ptCount val="9"/>
                <c:pt idx="0">
                  <c:v>0 dagar</c:v>
                </c:pt>
                <c:pt idx="1">
                  <c:v>1 dag</c:v>
                </c:pt>
                <c:pt idx="2">
                  <c:v>2 dagar</c:v>
                </c:pt>
                <c:pt idx="3">
                  <c:v>3 dagar</c:v>
                </c:pt>
                <c:pt idx="4">
                  <c:v>4 dagar</c:v>
                </c:pt>
                <c:pt idx="5">
                  <c:v>5 dagar</c:v>
                </c:pt>
                <c:pt idx="6">
                  <c:v>6 dagar</c:v>
                </c:pt>
                <c:pt idx="7">
                  <c:v>7 dagar</c:v>
                </c:pt>
                <c:pt idx="8">
                  <c:v>Veit ikki</c:v>
                </c:pt>
              </c:strCache>
            </c:strRef>
          </c:cat>
          <c:val>
            <c:numRef>
              <c:f>'Ark1'!$B$2:$B$10</c:f>
              <c:numCache>
                <c:formatCode>0%</c:formatCode>
                <c:ptCount val="9"/>
                <c:pt idx="0">
                  <c:v>0.11524469316422445</c:v>
                </c:pt>
                <c:pt idx="1">
                  <c:v>6.5726643300621848E-2</c:v>
                </c:pt>
                <c:pt idx="2">
                  <c:v>0.13912211878230193</c:v>
                </c:pt>
                <c:pt idx="3">
                  <c:v>0.18796087887932006</c:v>
                </c:pt>
                <c:pt idx="4">
                  <c:v>0.13244194021800784</c:v>
                </c:pt>
                <c:pt idx="5">
                  <c:v>8.4412318769933048E-2</c:v>
                </c:pt>
                <c:pt idx="6">
                  <c:v>4.498928838753815E-2</c:v>
                </c:pt>
                <c:pt idx="7">
                  <c:v>0.2143774902937719</c:v>
                </c:pt>
                <c:pt idx="8">
                  <c:v>1.5724628204280808E-2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36-4011-99EF-CF9EB7BE95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0389928"/>
        <c:axId val="390390320"/>
      </c:barChart>
      <c:catAx>
        <c:axId val="390389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90390320"/>
        <c:crosses val="autoZero"/>
        <c:auto val="1"/>
        <c:lblAlgn val="ctr"/>
        <c:lblOffset val="100"/>
        <c:noMultiLvlLbl val="0"/>
      </c:catAx>
      <c:valAx>
        <c:axId val="390390320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90389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fo-FO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Kvinna</c:v>
                </c:pt>
              </c:strCache>
            </c:strRef>
          </c:tx>
          <c:spPr>
            <a:gradFill rotWithShape="1">
              <a:gsLst>
                <a:gs pos="0">
                  <a:srgbClr val="A04DA3">
                    <a:shade val="51000"/>
                    <a:satMod val="130000"/>
                  </a:srgbClr>
                </a:gs>
                <a:gs pos="80000">
                  <a:srgbClr val="A04DA3">
                    <a:shade val="93000"/>
                    <a:satMod val="130000"/>
                  </a:srgbClr>
                </a:gs>
                <a:gs pos="100000">
                  <a:srgbClr val="A04DA3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'Ark1'!$A$2:$A$10</c:f>
              <c:strCache>
                <c:ptCount val="9"/>
                <c:pt idx="0">
                  <c:v>0 dagar</c:v>
                </c:pt>
                <c:pt idx="1">
                  <c:v>1 dag</c:v>
                </c:pt>
                <c:pt idx="2">
                  <c:v>2 dagar</c:v>
                </c:pt>
                <c:pt idx="3">
                  <c:v>3 dagar</c:v>
                </c:pt>
                <c:pt idx="4">
                  <c:v>4 dagar</c:v>
                </c:pt>
                <c:pt idx="5">
                  <c:v>5 dagar</c:v>
                </c:pt>
                <c:pt idx="6">
                  <c:v>6 dagar</c:v>
                </c:pt>
                <c:pt idx="7">
                  <c:v>7 dagar</c:v>
                </c:pt>
                <c:pt idx="8">
                  <c:v>Veit ikki</c:v>
                </c:pt>
              </c:strCache>
            </c:strRef>
          </c:cat>
          <c:val>
            <c:numRef>
              <c:f>'Ark1'!$B$2:$B$10</c:f>
              <c:numCache>
                <c:formatCode>0%</c:formatCode>
                <c:ptCount val="9"/>
                <c:pt idx="0">
                  <c:v>0.1071267556535976</c:v>
                </c:pt>
                <c:pt idx="1">
                  <c:v>6.7940911489257017E-2</c:v>
                </c:pt>
                <c:pt idx="2">
                  <c:v>0.19509766598399378</c:v>
                </c:pt>
                <c:pt idx="3">
                  <c:v>0.16358478999636322</c:v>
                </c:pt>
                <c:pt idx="4">
                  <c:v>0.16014010087132394</c:v>
                </c:pt>
                <c:pt idx="5">
                  <c:v>8.2840520768467485E-2</c:v>
                </c:pt>
                <c:pt idx="6">
                  <c:v>3.3718376705421334E-2</c:v>
                </c:pt>
                <c:pt idx="7">
                  <c:v>0.18215878607991259</c:v>
                </c:pt>
                <c:pt idx="8">
                  <c:v>7.392092451662992E-3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D5-4828-8C42-040448167E7F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Maður</c:v>
                </c:pt>
              </c:strCache>
            </c:strRef>
          </c:tx>
          <c:spPr>
            <a:gradFill rotWithShape="1">
              <a:gsLst>
                <a:gs pos="0">
                  <a:srgbClr val="53548A">
                    <a:shade val="51000"/>
                    <a:satMod val="130000"/>
                  </a:srgbClr>
                </a:gs>
                <a:gs pos="80000">
                  <a:srgbClr val="53548A">
                    <a:shade val="93000"/>
                    <a:satMod val="130000"/>
                  </a:srgbClr>
                </a:gs>
                <a:gs pos="100000">
                  <a:srgbClr val="53548A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fo-F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'Ark1'!$A$2:$A$10</c:f>
              <c:strCache>
                <c:ptCount val="9"/>
                <c:pt idx="0">
                  <c:v>0 dagar</c:v>
                </c:pt>
                <c:pt idx="1">
                  <c:v>1 dag</c:v>
                </c:pt>
                <c:pt idx="2">
                  <c:v>2 dagar</c:v>
                </c:pt>
                <c:pt idx="3">
                  <c:v>3 dagar</c:v>
                </c:pt>
                <c:pt idx="4">
                  <c:v>4 dagar</c:v>
                </c:pt>
                <c:pt idx="5">
                  <c:v>5 dagar</c:v>
                </c:pt>
                <c:pt idx="6">
                  <c:v>6 dagar</c:v>
                </c:pt>
                <c:pt idx="7">
                  <c:v>7 dagar</c:v>
                </c:pt>
                <c:pt idx="8">
                  <c:v>Veit ikki</c:v>
                </c:pt>
              </c:strCache>
            </c:strRef>
          </c:cat>
          <c:val>
            <c:numRef>
              <c:f>'Ark1'!$C$2:$C$10</c:f>
              <c:numCache>
                <c:formatCode>0%</c:formatCode>
                <c:ptCount val="9"/>
                <c:pt idx="0">
                  <c:v>0.12276921229611522</c:v>
                </c:pt>
                <c:pt idx="1">
                  <c:v>6.3674237338305351E-2</c:v>
                </c:pt>
                <c:pt idx="2">
                  <c:v>8.7238364406781288E-2</c:v>
                </c:pt>
                <c:pt idx="3">
                  <c:v>0.21055508423263503</c:v>
                </c:pt>
                <c:pt idx="4">
                  <c:v>0.10676850537310598</c:v>
                </c:pt>
                <c:pt idx="5">
                  <c:v>8.5869218889946669E-2</c:v>
                </c:pt>
                <c:pt idx="6">
                  <c:v>5.5436300387189642E-2</c:v>
                </c:pt>
                <c:pt idx="7">
                  <c:v>0.24424101855382088</c:v>
                </c:pt>
                <c:pt idx="8">
                  <c:v>2.3448058522099999E-2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D5-4828-8C42-040448167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0391888"/>
        <c:axId val="391547392"/>
      </c:barChart>
      <c:catAx>
        <c:axId val="390391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91547392"/>
        <c:crosses val="autoZero"/>
        <c:auto val="1"/>
        <c:lblAlgn val="ctr"/>
        <c:lblOffset val="100"/>
        <c:noMultiLvlLbl val="0"/>
      </c:catAx>
      <c:valAx>
        <c:axId val="391547392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9039188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fo-FO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i master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877050" y="76200"/>
            <a:ext cx="2038350" cy="5638800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762000" y="76200"/>
            <a:ext cx="5962650" cy="5638800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kstboks 3"/>
          <p:cNvSpPr txBox="1"/>
          <p:nvPr userDrawn="1"/>
        </p:nvSpPr>
        <p:spPr>
          <a:xfrm>
            <a:off x="611560" y="630932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o-FO" sz="1400" dirty="0">
                <a:solidFill>
                  <a:schemeClr val="bg1">
                    <a:lumMod val="50000"/>
                  </a:schemeClr>
                </a:solidFill>
              </a:rPr>
              <a:t>Síða </a:t>
            </a:r>
            <a:fld id="{D2248084-C97B-4E8F-912B-BFCDD07F7238}" type="slidenum">
              <a:rPr lang="fo-FO" sz="1400" smtClean="0">
                <a:solidFill>
                  <a:schemeClr val="bg1">
                    <a:lumMod val="50000"/>
                  </a:schemeClr>
                </a:solidFill>
              </a:rPr>
              <a:t>‹nr.›</a:t>
            </a:fld>
            <a:endParaRPr lang="fo-FO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962400" cy="4800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876800" y="914400"/>
            <a:ext cx="3962400" cy="4800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600" b="1">
                <a:solidFill>
                  <a:schemeClr val="bg2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7760" y="76200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titeltypografi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masteren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560" y="914400"/>
            <a:ext cx="807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teksttypografierne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masteren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11560" y="762000"/>
            <a:ext cx="8153400" cy="0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7397002" y="6309320"/>
            <a:ext cx="575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accent6">
                    <a:lumMod val="75000"/>
                  </a:schemeClr>
                </a:solidFill>
              </a:rPr>
              <a:t>©</a:t>
            </a:r>
            <a:endParaRPr lang="da-DK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Billed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960" y="6117484"/>
            <a:ext cx="1080000" cy="6089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6"/>
        </a:buClr>
        <a:buSzPct val="200000"/>
        <a:buFont typeface="Wingdings" pitchFamily="2" charset="2"/>
        <a:buChar char="§"/>
        <a:defRPr sz="14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6"/>
        </a:buClr>
        <a:buSzPct val="125000"/>
        <a:buFont typeface="Wingdings" pitchFamily="2" charset="2"/>
        <a:buChar char="v"/>
        <a:defRPr sz="1600">
          <a:solidFill>
            <a:schemeClr val="accent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6"/>
        </a:buClr>
        <a:buFont typeface="Wingdings" pitchFamily="2" charset="2"/>
        <a:buChar char="§"/>
        <a:defRPr sz="1600">
          <a:solidFill>
            <a:schemeClr val="accent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6"/>
        </a:buClr>
        <a:buFont typeface="Wingdings" pitchFamily="2" charset="2"/>
        <a:buChar char="§"/>
        <a:defRPr sz="1600">
          <a:solidFill>
            <a:schemeClr val="accent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6"/>
        </a:buClr>
        <a:buChar char="»"/>
        <a:defRPr sz="1600">
          <a:solidFill>
            <a:schemeClr val="accent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BB921D"/>
        </a:buClr>
        <a:buChar char="»"/>
        <a:defRPr sz="1600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BB921D"/>
        </a:buClr>
        <a:buChar char="»"/>
        <a:defRPr sz="1600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BB921D"/>
        </a:buClr>
        <a:buChar char="»"/>
        <a:defRPr sz="1600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BB921D"/>
        </a:buClr>
        <a:buChar char="»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648072"/>
          </a:xfrm>
        </p:spPr>
        <p:txBody>
          <a:bodyPr/>
          <a:lstStyle/>
          <a:p>
            <a:r>
              <a:rPr lang="fo-FO" dirty="0"/>
              <a:t>Fólkaheilsuráðið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827584" y="1340768"/>
            <a:ext cx="2304256" cy="3456384"/>
          </a:xfrm>
        </p:spPr>
        <p:txBody>
          <a:bodyPr/>
          <a:lstStyle/>
          <a:p>
            <a:r>
              <a:rPr lang="fo-FO" dirty="0"/>
              <a:t>N=528 í 2016</a:t>
            </a:r>
          </a:p>
          <a:p>
            <a:r>
              <a:rPr lang="fo-FO" dirty="0"/>
              <a:t>N=531 í 2015</a:t>
            </a:r>
          </a:p>
          <a:p>
            <a:r>
              <a:rPr lang="fo-FO" dirty="0"/>
              <a:t>N=539 í 2014</a:t>
            </a:r>
          </a:p>
          <a:p>
            <a:r>
              <a:rPr lang="fo-FO" dirty="0"/>
              <a:t>N=549 í 2013</a:t>
            </a:r>
          </a:p>
          <a:p>
            <a:r>
              <a:rPr lang="fo-FO" dirty="0"/>
              <a:t>N=569 í 2012</a:t>
            </a:r>
          </a:p>
          <a:p>
            <a:r>
              <a:rPr lang="fo-FO" dirty="0"/>
              <a:t>N=535 í 2011</a:t>
            </a:r>
          </a:p>
          <a:p>
            <a:r>
              <a:rPr lang="fo-FO" dirty="0"/>
              <a:t>N=528 í 2010</a:t>
            </a:r>
          </a:p>
          <a:p>
            <a:r>
              <a:rPr lang="fo-FO" dirty="0"/>
              <a:t>N=549 í 2009</a:t>
            </a:r>
          </a:p>
          <a:p>
            <a:r>
              <a:rPr lang="fo-FO" dirty="0"/>
              <a:t>N=547 í 2008</a:t>
            </a:r>
          </a:p>
          <a:p>
            <a:r>
              <a:rPr lang="fo-FO" dirty="0"/>
              <a:t>N=555 í 2007</a:t>
            </a:r>
          </a:p>
          <a:p>
            <a:r>
              <a:rPr lang="fo-FO" dirty="0"/>
              <a:t>N=530 í 2006</a:t>
            </a:r>
          </a:p>
          <a:p>
            <a:r>
              <a:rPr lang="fo-FO" dirty="0"/>
              <a:t>N=516 í 2005</a:t>
            </a:r>
          </a:p>
          <a:p>
            <a:r>
              <a:rPr lang="fo-FO" dirty="0"/>
              <a:t>N=533 í 2004</a:t>
            </a:r>
          </a:p>
          <a:p>
            <a:r>
              <a:rPr lang="fo-FO" dirty="0"/>
              <a:t>N=528 í 2003</a:t>
            </a:r>
          </a:p>
          <a:p>
            <a:r>
              <a:rPr lang="fo-FO" dirty="0"/>
              <a:t>N=528 í 2002</a:t>
            </a:r>
          </a:p>
          <a:p>
            <a:endParaRPr lang="fo-FO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281155"/>
            <a:ext cx="4572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293454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Roykir tú ... dagliga? </a:t>
            </a:r>
            <a:r>
              <a:rPr lang="fo-FO" sz="1200" dirty="0"/>
              <a:t>(Í prosent av øllum respondentum – kvinnum/monnum í kanningini)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0120343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boks 2"/>
          <p:cNvSpPr txBox="1"/>
          <p:nvPr/>
        </p:nvSpPr>
        <p:spPr>
          <a:xfrm>
            <a:off x="1259632" y="5733256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o-FO" sz="1200" dirty="0">
                <a:solidFill>
                  <a:schemeClr val="accent1"/>
                </a:solidFill>
              </a:rPr>
              <a:t>28% av øllum respondentunum siga seg roykja dagliga.</a:t>
            </a:r>
          </a:p>
        </p:txBody>
      </p:sp>
    </p:spTree>
    <p:extLst>
      <p:ext uri="{BB962C8B-B14F-4D97-AF65-F5344CB8AC3E}">
        <p14:creationId xmlns:p14="http://schemas.microsoft.com/office/powerpoint/2010/main" val="274522634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Roykir tú ... dagliga?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5016594"/>
              </p:ext>
            </p:extLst>
          </p:nvPr>
        </p:nvGraphicFramePr>
        <p:xfrm>
          <a:off x="611560" y="1340768"/>
          <a:ext cx="8077200" cy="4590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boks 4"/>
          <p:cNvSpPr txBox="1"/>
          <p:nvPr/>
        </p:nvSpPr>
        <p:spPr>
          <a:xfrm>
            <a:off x="611560" y="836712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o-FO" sz="1400" dirty="0">
                <a:solidFill>
                  <a:schemeClr val="accent1"/>
                </a:solidFill>
              </a:rPr>
              <a:t>Býtt á aldursbólkar.</a:t>
            </a:r>
          </a:p>
        </p:txBody>
      </p:sp>
      <p:sp>
        <p:nvSpPr>
          <p:cNvPr id="6" name="Tekstboks 5"/>
          <p:cNvSpPr txBox="1"/>
          <p:nvPr/>
        </p:nvSpPr>
        <p:spPr>
          <a:xfrm>
            <a:off x="971600" y="579263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o-FO" sz="1200" dirty="0">
                <a:solidFill>
                  <a:schemeClr val="accent1"/>
                </a:solidFill>
              </a:rPr>
              <a:t>Dømi: Av teimum í aldursbólkinum 15-24 ár, </a:t>
            </a:r>
          </a:p>
          <a:p>
            <a:r>
              <a:rPr lang="fo-FO" sz="1200" dirty="0">
                <a:solidFill>
                  <a:schemeClr val="accent1"/>
                </a:solidFill>
              </a:rPr>
              <a:t>sum siga seg roykja, roykja 27% dagliga.</a:t>
            </a:r>
          </a:p>
        </p:txBody>
      </p:sp>
    </p:spTree>
    <p:extLst>
      <p:ext uri="{BB962C8B-B14F-4D97-AF65-F5344CB8AC3E}">
        <p14:creationId xmlns:p14="http://schemas.microsoft.com/office/powerpoint/2010/main" val="196690567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4869160"/>
            <a:ext cx="7772400" cy="1470025"/>
          </a:xfrm>
        </p:spPr>
        <p:txBody>
          <a:bodyPr/>
          <a:lstStyle/>
          <a:p>
            <a:r>
              <a:rPr lang="fo-FO" sz="3600" dirty="0"/>
              <a:t>Rørsla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80728"/>
            <a:ext cx="384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2764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Hvussu nógvar dagar um vikuna rørir tú teg í meir enn 30 minuttir, soleiðis at pulsurin fer upp?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401090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150015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Hvussu nógvar dagar um vikuna rørir tú teg í meir enn 30 minuttir, soleiðis at pulsurin fer upp?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2070646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boks 4"/>
          <p:cNvSpPr txBox="1"/>
          <p:nvPr/>
        </p:nvSpPr>
        <p:spPr>
          <a:xfrm>
            <a:off x="1259632" y="566124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o-FO" sz="1200" dirty="0">
                <a:solidFill>
                  <a:schemeClr val="accent1"/>
                </a:solidFill>
              </a:rPr>
              <a:t>Dømi: 18% av kvinnunum røra seg í meri enn 30 minuttir 7 dagar um vikuna.</a:t>
            </a:r>
          </a:p>
        </p:txBody>
      </p:sp>
    </p:spTree>
    <p:extLst>
      <p:ext uri="{BB962C8B-B14F-4D97-AF65-F5344CB8AC3E}">
        <p14:creationId xmlns:p14="http://schemas.microsoft.com/office/powerpoint/2010/main" val="333651695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Hvussu nógvar dagar um vikuna rørir tú teg í meir enn 30 minuttir, soleiðis at pulsurin fer upp?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632093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boks 4"/>
          <p:cNvSpPr txBox="1"/>
          <p:nvPr/>
        </p:nvSpPr>
        <p:spPr>
          <a:xfrm>
            <a:off x="1259632" y="566124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o-FO" sz="1200" dirty="0">
                <a:solidFill>
                  <a:schemeClr val="accent1"/>
                </a:solidFill>
              </a:rPr>
              <a:t>Dømi: 11% av teimum í aldursbólkinum 40-49 ár, røra seg í meri enn 30 minuttir, 7 dagar um vikuna.</a:t>
            </a:r>
          </a:p>
        </p:txBody>
      </p:sp>
    </p:spTree>
    <p:extLst>
      <p:ext uri="{BB962C8B-B14F-4D97-AF65-F5344CB8AC3E}">
        <p14:creationId xmlns:p14="http://schemas.microsoft.com/office/powerpoint/2010/main" val="118535694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Íðkar tú nakran ítrótt ella regluliga likamliga venjing? (</a:t>
            </a:r>
            <a:r>
              <a:rPr lang="fo-FO" dirty="0">
                <a:solidFill>
                  <a:srgbClr val="FF0000"/>
                </a:solidFill>
              </a:rPr>
              <a:t>2014</a:t>
            </a:r>
            <a:r>
              <a:rPr lang="fo-FO" dirty="0"/>
              <a:t>)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6682690"/>
              </p:ext>
            </p:extLst>
          </p:nvPr>
        </p:nvGraphicFramePr>
        <p:xfrm>
          <a:off x="611188" y="914400"/>
          <a:ext cx="8077200" cy="503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457388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4869160"/>
            <a:ext cx="7772400" cy="1470025"/>
          </a:xfrm>
        </p:spPr>
        <p:txBody>
          <a:bodyPr/>
          <a:lstStyle/>
          <a:p>
            <a:r>
              <a:rPr lang="fo-FO" sz="3600" dirty="0"/>
              <a:t>Kostur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980728"/>
            <a:ext cx="432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8257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Hvussu ofta etur tú frukt?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3586464"/>
              </p:ext>
            </p:extLst>
          </p:nvPr>
        </p:nvGraphicFramePr>
        <p:xfrm>
          <a:off x="611560" y="1052736"/>
          <a:ext cx="80772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370653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Hvussu ofta etur tú grønmeti?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437873"/>
              </p:ext>
            </p:extLst>
          </p:nvPr>
        </p:nvGraphicFramePr>
        <p:xfrm>
          <a:off x="611560" y="1052736"/>
          <a:ext cx="8077200" cy="50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106350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Grundarlag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11560" y="1268760"/>
            <a:ext cx="8077200" cy="3528392"/>
          </a:xfrm>
        </p:spPr>
        <p:txBody>
          <a:bodyPr/>
          <a:lstStyle/>
          <a:p>
            <a:r>
              <a:rPr lang="fo-FO" sz="1500" dirty="0"/>
              <a:t>Frágreiðingin er grundað á telefonkanning, sum Gallup Føroyar hevur gjørt í tíðarskeiðnum 15. - 31. august 2016.</a:t>
            </a:r>
          </a:p>
          <a:p>
            <a:r>
              <a:rPr lang="fo-FO" sz="1500" dirty="0"/>
              <a:t>528 tilvildarliga útvaldir respondentar eldri enn 15 ár hava svarað kanningini. </a:t>
            </a:r>
          </a:p>
          <a:p>
            <a:r>
              <a:rPr lang="fo-FO" sz="1500" dirty="0"/>
              <a:t>Tey eru øll navnleys. </a:t>
            </a:r>
          </a:p>
          <a:p>
            <a:r>
              <a:rPr lang="fo-FO" sz="1500" dirty="0"/>
              <a:t>Svarini eru vektað við atliti til kyns-, aldurs- og fólkabýtið kring Føroyar sum heild. </a:t>
            </a:r>
          </a:p>
          <a:p>
            <a:r>
              <a:rPr lang="fo-FO" sz="1500" dirty="0"/>
              <a:t>Hvussu rættvísandi eitthvørt úrslit er, veldst um, hvussu nógv fólk hava svarað júst hetta. Um 32% af svarpersónunum siga, at tey roykja, so eru sannlíkindini 95% fyri at millum 28,1% og 35,9% av Føroya fólki gera tað. (Konfidensinterval +/- 3,9%) </a:t>
            </a:r>
          </a:p>
          <a:p>
            <a:pPr marL="0" indent="0">
              <a:buNone/>
            </a:pPr>
            <a:r>
              <a:rPr lang="fo-FO" sz="1500" dirty="0"/>
              <a:t> </a:t>
            </a:r>
          </a:p>
          <a:p>
            <a:pPr marL="0" indent="0">
              <a:buNone/>
            </a:pPr>
            <a:r>
              <a:rPr lang="fo-FO" sz="1200" dirty="0"/>
              <a:t>Herundir sært óvissan við 528 svarpersónum, sum er talið af persónum í hesi kanning, ið hava svarað øllum spurningunum.</a:t>
            </a:r>
          </a:p>
          <a:p>
            <a:pPr marL="0" indent="0">
              <a:buNone/>
            </a:pPr>
            <a:endParaRPr lang="fo-FO" sz="1200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566552"/>
              </p:ext>
            </p:extLst>
          </p:nvPr>
        </p:nvGraphicFramePr>
        <p:xfrm>
          <a:off x="1043608" y="5115654"/>
          <a:ext cx="7128112" cy="689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fo-FO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Svarpartur     í %</a:t>
                      </a:r>
                      <a:endParaRPr lang="fo-FO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o-FO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 ella 95</a:t>
                      </a:r>
                      <a:endParaRPr lang="fo-FO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o-FO" sz="1100" u="none" strike="noStrike">
                          <a:solidFill>
                            <a:srgbClr val="FF0000"/>
                          </a:solidFill>
                          <a:effectLst/>
                        </a:rPr>
                        <a:t>10 ella 90</a:t>
                      </a:r>
                      <a:endParaRPr lang="fo-FO" sz="11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o-FO" sz="1100" u="none" strike="noStrike">
                          <a:solidFill>
                            <a:srgbClr val="FF0000"/>
                          </a:solidFill>
                          <a:effectLst/>
                        </a:rPr>
                        <a:t>15 ella 85</a:t>
                      </a:r>
                      <a:endParaRPr lang="fo-FO" sz="11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o-FO" sz="1100" u="none" strike="noStrike">
                          <a:solidFill>
                            <a:srgbClr val="FF0000"/>
                          </a:solidFill>
                          <a:effectLst/>
                        </a:rPr>
                        <a:t>20 ella 80</a:t>
                      </a:r>
                      <a:endParaRPr lang="fo-FO" sz="11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o-FO" sz="1100" u="none" strike="noStrike">
                          <a:solidFill>
                            <a:srgbClr val="FF0000"/>
                          </a:solidFill>
                          <a:effectLst/>
                        </a:rPr>
                        <a:t>25 ella 75</a:t>
                      </a:r>
                      <a:endParaRPr lang="fo-FO" sz="11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o-FO" sz="1100" u="none" strike="noStrike">
                          <a:solidFill>
                            <a:srgbClr val="FF0000"/>
                          </a:solidFill>
                          <a:effectLst/>
                        </a:rPr>
                        <a:t>30 ella 70</a:t>
                      </a:r>
                      <a:endParaRPr lang="fo-FO" sz="11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o-FO" sz="1100" u="none" strike="noStrike">
                          <a:solidFill>
                            <a:srgbClr val="FF0000"/>
                          </a:solidFill>
                          <a:effectLst/>
                        </a:rPr>
                        <a:t>35 ella 65</a:t>
                      </a:r>
                      <a:endParaRPr lang="fo-FO" sz="11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o-FO" sz="1100" u="none" strike="noStrike">
                          <a:solidFill>
                            <a:srgbClr val="FF0000"/>
                          </a:solidFill>
                          <a:effectLst/>
                        </a:rPr>
                        <a:t>40 ella 60</a:t>
                      </a:r>
                      <a:endParaRPr lang="fo-FO" sz="11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o-FO" sz="1100" u="none" strike="noStrike">
                          <a:solidFill>
                            <a:srgbClr val="FF0000"/>
                          </a:solidFill>
                          <a:effectLst/>
                        </a:rPr>
                        <a:t>45 ella 55</a:t>
                      </a:r>
                      <a:endParaRPr lang="fo-FO" sz="11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o-FO" sz="1100" u="none" strike="noStrike">
                          <a:solidFill>
                            <a:srgbClr val="FF0000"/>
                          </a:solidFill>
                          <a:effectLst/>
                        </a:rPr>
                        <a:t>50</a:t>
                      </a:r>
                      <a:endParaRPr lang="fo-FO" sz="11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fo-FO" sz="1100" u="none" strike="noStrike">
                          <a:solidFill>
                            <a:srgbClr val="FF0000"/>
                          </a:solidFill>
                          <a:effectLst/>
                        </a:rPr>
                        <a:t>Óvissa             í +/-%</a:t>
                      </a:r>
                      <a:endParaRPr lang="fo-FO" sz="11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o-FO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o-FO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o-FO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o-FO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o-FO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o-FO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o-FO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o-FO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o-FO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o-FO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217594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Hvussu ofta etur tú fisk ella eitthvørt burtur úr fiski til døgurða/høvuðsmáltíð?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328812"/>
              </p:ext>
            </p:extLst>
          </p:nvPr>
        </p:nvGraphicFramePr>
        <p:xfrm>
          <a:off x="611560" y="1052736"/>
          <a:ext cx="8077200" cy="50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900002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0"/>
            <a:ext cx="8077200" cy="609600"/>
          </a:xfrm>
        </p:spPr>
        <p:txBody>
          <a:bodyPr/>
          <a:lstStyle/>
          <a:p>
            <a:r>
              <a:rPr lang="fo-FO" dirty="0"/>
              <a:t>Hvussu ofta etur tú...?   (2016)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5694576"/>
              </p:ext>
            </p:extLst>
          </p:nvPr>
        </p:nvGraphicFramePr>
        <p:xfrm>
          <a:off x="611560" y="126876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624512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4869160"/>
            <a:ext cx="7772400" cy="1470025"/>
          </a:xfrm>
        </p:spPr>
        <p:txBody>
          <a:bodyPr/>
          <a:lstStyle/>
          <a:p>
            <a:r>
              <a:rPr lang="fo-FO" sz="3600" dirty="0"/>
              <a:t>BMI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43000"/>
            <a:ext cx="4320000" cy="2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2378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BMI</a:t>
            </a:r>
          </a:p>
        </p:txBody>
      </p:sp>
      <p:graphicFrame>
        <p:nvGraphicFramePr>
          <p:cNvPr id="4" name="Group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074042"/>
              </p:ext>
            </p:extLst>
          </p:nvPr>
        </p:nvGraphicFramePr>
        <p:xfrm>
          <a:off x="755576" y="908720"/>
          <a:ext cx="7872413" cy="5256214"/>
        </p:xfrm>
        <a:graphic>
          <a:graphicData uri="http://schemas.openxmlformats.org/drawingml/2006/table">
            <a:tbl>
              <a:tblPr/>
              <a:tblGrid>
                <a:gridCol w="157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7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fo-F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Verdana" pitchFamily="34" charset="0"/>
                        </a:rPr>
                        <a:t>Undirvekt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fo-F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Verdana" pitchFamily="34" charset="0"/>
                        </a:rPr>
                        <a:t>Normalvekt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fo-F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Verdana" pitchFamily="34" charset="0"/>
                        </a:rPr>
                        <a:t>Yvirvekt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fo-F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Verdana" pitchFamily="34" charset="0"/>
                        </a:rPr>
                        <a:t>Fiti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fo-FO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Verdana" pitchFamily="34" charset="0"/>
                        </a:rPr>
                        <a:t>Gentur 15 ár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&lt;17,5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17,5-24,17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&gt;24,17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&gt;29,29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fo-FO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Verdana" pitchFamily="34" charset="0"/>
                        </a:rPr>
                        <a:t>Dreingir 15 ár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&lt;17,5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17,5-23,60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&gt;23,60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&gt;28,60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fo-FO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Verdana" pitchFamily="34" charset="0"/>
                        </a:rPr>
                        <a:t>Gentur 16 ár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&lt;18,0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18,0-24,54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&gt;24,54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&gt;29,56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fo-FO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Verdana" pitchFamily="34" charset="0"/>
                        </a:rPr>
                        <a:t>Dreingir 16 ár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&lt;18,0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18,0-24,19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&gt;24,19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&gt;29,14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fo-FO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Verdana" pitchFamily="34" charset="0"/>
                        </a:rPr>
                        <a:t>Gentur 17 ár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&lt;18,25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18,25-24,85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&gt;24,85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&gt;29,84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fo-FO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Verdana" pitchFamily="34" charset="0"/>
                        </a:rPr>
                        <a:t>Dreingir 17 ár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&lt;18,25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18,25-24,73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&gt;24,73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&gt;29,70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fo-F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Verdana" pitchFamily="34" charset="0"/>
                        </a:rPr>
                        <a:t>Kvinnur og menn eldri enn 18 ár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&lt;18,5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18,5-25,00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&gt;25,00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&gt;30,00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B921D"/>
                        </a:buClr>
                        <a:buSzPct val="200000"/>
                        <a:buFont typeface="Wingdings" pitchFamily="2" charset="2"/>
                        <a:buNone/>
                        <a:tabLst/>
                      </a:pP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0337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BMI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627921"/>
              </p:ext>
            </p:extLst>
          </p:nvPr>
        </p:nvGraphicFramePr>
        <p:xfrm>
          <a:off x="611188" y="914400"/>
          <a:ext cx="8077200" cy="5250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397403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BMI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0289535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442431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BMI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0911260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910578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BMI - 2016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6210467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156321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BMI – 2016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7299891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259035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4869160"/>
            <a:ext cx="7772400" cy="1470025"/>
          </a:xfrm>
        </p:spPr>
        <p:txBody>
          <a:bodyPr/>
          <a:lstStyle/>
          <a:p>
            <a:r>
              <a:rPr lang="fo-FO" sz="3600" dirty="0"/>
              <a:t>Heilsustøðan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464" y="980728"/>
            <a:ext cx="43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2044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Fólkaheilsuráðið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79984" y="908720"/>
            <a:ext cx="7488832" cy="5016624"/>
          </a:xfrm>
        </p:spPr>
        <p:txBody>
          <a:bodyPr/>
          <a:lstStyle/>
          <a:p>
            <a:pPr marL="0" indent="0">
              <a:buNone/>
            </a:pPr>
            <a:r>
              <a:rPr lang="fo-FO" b="1" dirty="0"/>
              <a:t>Spurningar</a:t>
            </a:r>
            <a:r>
              <a:rPr lang="fo-FO" dirty="0"/>
              <a:t>: </a:t>
            </a:r>
          </a:p>
          <a:p>
            <a:pPr marL="0" indent="0">
              <a:buNone/>
            </a:pPr>
            <a:endParaRPr lang="fo-FO" dirty="0"/>
          </a:p>
          <a:p>
            <a:r>
              <a:rPr lang="fo-FO" dirty="0"/>
              <a:t>Roykir tú?</a:t>
            </a:r>
          </a:p>
          <a:p>
            <a:r>
              <a:rPr lang="fo-FO" dirty="0"/>
              <a:t>Roykir tú dagliga?</a:t>
            </a:r>
          </a:p>
          <a:p>
            <a:r>
              <a:rPr lang="fo-FO" dirty="0"/>
              <a:t>Hvussu nógvar dagar um vikuna rørir tú teg í meir enn 30 minuttir, soleiðis at pulsurin fer upp?</a:t>
            </a:r>
          </a:p>
          <a:p>
            <a:r>
              <a:rPr lang="fo-FO" dirty="0"/>
              <a:t>Hvussu ofta etur tú frukt?</a:t>
            </a:r>
          </a:p>
          <a:p>
            <a:r>
              <a:rPr lang="fo-FO" dirty="0"/>
              <a:t>Hvussu ofta etur tú grønmeti?</a:t>
            </a:r>
          </a:p>
          <a:p>
            <a:r>
              <a:rPr lang="fo-FO" dirty="0"/>
              <a:t>Hvussu ofta etur tú fisk ella eitthvørt burtur úr fiski til døgurða/høvuðsmáltíð?</a:t>
            </a:r>
          </a:p>
          <a:p>
            <a:r>
              <a:rPr lang="fo-FO" dirty="0"/>
              <a:t>BMI</a:t>
            </a:r>
          </a:p>
          <a:p>
            <a:r>
              <a:rPr lang="nn-NO" dirty="0"/>
              <a:t>Hvussu heldur tú, at samlaða heilsustøðan er hjá tær í mun til tín aldur v.m.?</a:t>
            </a:r>
          </a:p>
          <a:p>
            <a:endParaRPr lang="fo-FO" dirty="0"/>
          </a:p>
        </p:txBody>
      </p:sp>
      <p:sp>
        <p:nvSpPr>
          <p:cNvPr id="5" name="Pladsholder til indhold 2"/>
          <p:cNvSpPr txBox="1">
            <a:spLocks/>
          </p:cNvSpPr>
          <p:nvPr/>
        </p:nvSpPr>
        <p:spPr bwMode="auto">
          <a:xfrm>
            <a:off x="4724400" y="1484784"/>
            <a:ext cx="3960440" cy="44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200000"/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125000"/>
              <a:buFont typeface="Wingdings" pitchFamily="2" charset="2"/>
              <a:buChar char="v"/>
              <a:defRPr sz="1400">
                <a:solidFill>
                  <a:schemeClr val="accent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§"/>
              <a:defRPr sz="1200">
                <a:solidFill>
                  <a:schemeClr val="accent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§"/>
              <a:defRPr sz="1000">
                <a:solidFill>
                  <a:schemeClr val="accent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Char char="»"/>
              <a:defRPr sz="800">
                <a:solidFill>
                  <a:schemeClr val="accent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921D"/>
              </a:buClr>
              <a:buChar char="»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921D"/>
              </a:buClr>
              <a:buChar char="»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921D"/>
              </a:buClr>
              <a:buChar char="»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B921D"/>
              </a:buClr>
              <a:buChar char="»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endParaRPr lang="fo-FO" kern="0" dirty="0"/>
          </a:p>
          <a:p>
            <a:pPr marL="0" indent="0">
              <a:buFont typeface="Wingdings" pitchFamily="2" charset="2"/>
              <a:buNone/>
            </a:pPr>
            <a:endParaRPr lang="fo-FO" kern="0" dirty="0"/>
          </a:p>
        </p:txBody>
      </p:sp>
    </p:spTree>
    <p:extLst>
      <p:ext uri="{BB962C8B-B14F-4D97-AF65-F5344CB8AC3E}">
        <p14:creationId xmlns:p14="http://schemas.microsoft.com/office/powerpoint/2010/main" val="381201995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Hvussu heldur tú, at samlaða heilsustøðan er hjá tær í mun til tín aldur v.m.? (2016)                      </a:t>
            </a:r>
            <a:r>
              <a:rPr lang="nn-NO" sz="1400" dirty="0"/>
              <a:t>(1 er sera vánalig, og 10 er framúr góð.)</a:t>
            </a:r>
            <a:endParaRPr lang="fo-FO" sz="1400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370036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167242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Hvussu heldur tú, at samlaða heilsustøðan er hjá tær í mun til tín aldur v.m</a:t>
            </a:r>
            <a:r>
              <a:rPr lang="nn-NO"/>
              <a:t>.?                     </a:t>
            </a:r>
            <a:r>
              <a:rPr lang="nn-NO" sz="1400"/>
              <a:t>(</a:t>
            </a:r>
            <a:r>
              <a:rPr lang="nn-NO" sz="1400" dirty="0"/>
              <a:t>1 er sera vánalig, og 10 er framúr góð.)</a:t>
            </a:r>
            <a:endParaRPr lang="fo-FO" sz="1400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0758496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43141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Hvussu heldur tú, at samlaða heilsustøðan er hjá tær í mun til tín aldur v.m.?                     </a:t>
            </a:r>
            <a:r>
              <a:rPr lang="nn-NO" sz="1400" dirty="0"/>
              <a:t>(1 er sera vánalig, og 10 er framúr góð.)</a:t>
            </a:r>
            <a:endParaRPr lang="fo-FO" sz="1400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5481309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744443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Endi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003" y="914400"/>
            <a:ext cx="6403569" cy="4800600"/>
          </a:xfrm>
        </p:spPr>
      </p:pic>
    </p:spTree>
    <p:extLst>
      <p:ext uri="{BB962C8B-B14F-4D97-AF65-F5344CB8AC3E}">
        <p14:creationId xmlns:p14="http://schemas.microsoft.com/office/powerpoint/2010/main" val="69552843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4869160"/>
            <a:ext cx="7772400" cy="1470025"/>
          </a:xfrm>
        </p:spPr>
        <p:txBody>
          <a:bodyPr/>
          <a:lstStyle/>
          <a:p>
            <a:r>
              <a:rPr lang="fo-FO" sz="3600" dirty="0"/>
              <a:t>Royking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002616"/>
            <a:ext cx="4320000" cy="205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5344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Roykir tú? </a:t>
            </a:r>
            <a:r>
              <a:rPr lang="fo-FO" sz="1200" dirty="0"/>
              <a:t>(Øll royking íroknað, eisini um viðkomandi bert roykir 2 ferðir um mánaðan.)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8510545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312699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Roykir tú? </a:t>
            </a:r>
            <a:r>
              <a:rPr lang="fo-FO" sz="1200" dirty="0"/>
              <a:t>(Øll royking íroknað, eisini um viðkomandi bert roykir 2 ferðir um mánaðan.)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7523653"/>
              </p:ext>
            </p:extLst>
          </p:nvPr>
        </p:nvGraphicFramePr>
        <p:xfrm>
          <a:off x="539552" y="908720"/>
          <a:ext cx="80772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717486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Roykir tú? </a:t>
            </a:r>
            <a:r>
              <a:rPr lang="fo-FO" sz="1200" dirty="0"/>
              <a:t>(Øll royking íroknað, eisini um viðkomandi bert roykir 2 ferðir um mánaðan.)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8342295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016771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Roykir tú? </a:t>
            </a:r>
            <a:r>
              <a:rPr lang="fo-FO" sz="1200" dirty="0"/>
              <a:t>(Øll royking íroknað, eisini um viðkomandi bert roykir 2 ferðir um mánaðan.)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8636646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boks 4"/>
          <p:cNvSpPr txBox="1"/>
          <p:nvPr/>
        </p:nvSpPr>
        <p:spPr>
          <a:xfrm>
            <a:off x="971600" y="573325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o-FO" sz="1200" dirty="0">
                <a:solidFill>
                  <a:schemeClr val="accent1"/>
                </a:solidFill>
              </a:rPr>
              <a:t>Dømi: </a:t>
            </a:r>
          </a:p>
          <a:p>
            <a:r>
              <a:rPr lang="fo-FO" sz="1200" dirty="0">
                <a:solidFill>
                  <a:schemeClr val="accent1"/>
                </a:solidFill>
              </a:rPr>
              <a:t>28% av kvinnunum í kanningini siga seg roykja.</a:t>
            </a:r>
          </a:p>
        </p:txBody>
      </p:sp>
    </p:spTree>
    <p:extLst>
      <p:ext uri="{BB962C8B-B14F-4D97-AF65-F5344CB8AC3E}">
        <p14:creationId xmlns:p14="http://schemas.microsoft.com/office/powerpoint/2010/main" val="12916514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/>
              <a:t>Roykir tú? </a:t>
            </a:r>
            <a:r>
              <a:rPr lang="fo-FO" sz="1200" dirty="0"/>
              <a:t>(Øll royking íroknað, eisini um viðkomandi bert roykir 2 ferðir um mánaðan.)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019610"/>
              </p:ext>
            </p:extLst>
          </p:nvPr>
        </p:nvGraphicFramePr>
        <p:xfrm>
          <a:off x="611188" y="914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boks 4"/>
          <p:cNvSpPr txBox="1"/>
          <p:nvPr/>
        </p:nvSpPr>
        <p:spPr>
          <a:xfrm>
            <a:off x="971600" y="573325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o-FO" sz="1200" dirty="0">
                <a:solidFill>
                  <a:schemeClr val="accent1"/>
                </a:solidFill>
              </a:rPr>
              <a:t>Dømi: </a:t>
            </a:r>
          </a:p>
          <a:p>
            <a:r>
              <a:rPr lang="fo-FO" sz="1200" dirty="0">
                <a:solidFill>
                  <a:schemeClr val="accent1"/>
                </a:solidFill>
              </a:rPr>
              <a:t>36% av teimum í aldursbólkinum 15-24 ár siga seg roykja.</a:t>
            </a:r>
          </a:p>
        </p:txBody>
      </p:sp>
    </p:spTree>
    <p:extLst>
      <p:ext uri="{BB962C8B-B14F-4D97-AF65-F5344CB8AC3E}">
        <p14:creationId xmlns:p14="http://schemas.microsoft.com/office/powerpoint/2010/main" val="290718433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Gallup sep 2011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Aspek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Gallup sep 2011</Template>
  <TotalTime>1693</TotalTime>
  <Words>839</Words>
  <Application>Microsoft Office PowerPoint</Application>
  <PresentationFormat>Skærmshow (4:3)</PresentationFormat>
  <Paragraphs>137</Paragraphs>
  <Slides>33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33</vt:i4>
      </vt:variant>
    </vt:vector>
  </HeadingPairs>
  <TitlesOfParts>
    <vt:vector size="37" baseType="lpstr">
      <vt:lpstr>Calibri</vt:lpstr>
      <vt:lpstr>Verdana</vt:lpstr>
      <vt:lpstr>Wingdings</vt:lpstr>
      <vt:lpstr>Gallup sep 2011</vt:lpstr>
      <vt:lpstr>Fólkaheilsuráðið</vt:lpstr>
      <vt:lpstr>Grundarlag</vt:lpstr>
      <vt:lpstr>Fólkaheilsuráðið</vt:lpstr>
      <vt:lpstr>Royking</vt:lpstr>
      <vt:lpstr>Roykir tú? (Øll royking íroknað, eisini um viðkomandi bert roykir 2 ferðir um mánaðan.)</vt:lpstr>
      <vt:lpstr>Roykir tú? (Øll royking íroknað, eisini um viðkomandi bert roykir 2 ferðir um mánaðan.)</vt:lpstr>
      <vt:lpstr>Roykir tú? (Øll royking íroknað, eisini um viðkomandi bert roykir 2 ferðir um mánaðan.)</vt:lpstr>
      <vt:lpstr>Roykir tú? (Øll royking íroknað, eisini um viðkomandi bert roykir 2 ferðir um mánaðan.)</vt:lpstr>
      <vt:lpstr>Roykir tú? (Øll royking íroknað, eisini um viðkomandi bert roykir 2 ferðir um mánaðan.)</vt:lpstr>
      <vt:lpstr>Roykir tú ... dagliga? (Í prosent av øllum respondentum – kvinnum/monnum í kanningini)</vt:lpstr>
      <vt:lpstr>Roykir tú ... dagliga?</vt:lpstr>
      <vt:lpstr>Rørsla</vt:lpstr>
      <vt:lpstr>Hvussu nógvar dagar um vikuna rørir tú teg í meir enn 30 minuttir, soleiðis at pulsurin fer upp?</vt:lpstr>
      <vt:lpstr>Hvussu nógvar dagar um vikuna rørir tú teg í meir enn 30 minuttir, soleiðis at pulsurin fer upp?</vt:lpstr>
      <vt:lpstr>Hvussu nógvar dagar um vikuna rørir tú teg í meir enn 30 minuttir, soleiðis at pulsurin fer upp?</vt:lpstr>
      <vt:lpstr>Íðkar tú nakran ítrótt ella regluliga likamliga venjing? (2014)</vt:lpstr>
      <vt:lpstr>Kostur</vt:lpstr>
      <vt:lpstr>Hvussu ofta etur tú frukt?</vt:lpstr>
      <vt:lpstr>Hvussu ofta etur tú grønmeti?</vt:lpstr>
      <vt:lpstr>Hvussu ofta etur tú fisk ella eitthvørt burtur úr fiski til døgurða/høvuðsmáltíð?</vt:lpstr>
      <vt:lpstr>Hvussu ofta etur tú...?   (2016)</vt:lpstr>
      <vt:lpstr>BMI</vt:lpstr>
      <vt:lpstr>BMI</vt:lpstr>
      <vt:lpstr>BMI</vt:lpstr>
      <vt:lpstr>BMI</vt:lpstr>
      <vt:lpstr>BMI</vt:lpstr>
      <vt:lpstr>BMI - 2016</vt:lpstr>
      <vt:lpstr>BMI – 2016</vt:lpstr>
      <vt:lpstr>Heilsustøðan</vt:lpstr>
      <vt:lpstr>Hvussu heldur tú, at samlaða heilsustøðan er hjá tær í mun til tín aldur v.m.? (2016)                      (1 er sera vánalig, og 10 er framúr góð.)</vt:lpstr>
      <vt:lpstr>Hvussu heldur tú, at samlaða heilsustøðan er hjá tær í mun til tín aldur v.m.?                     (1 er sera vánalig, og 10 er framúr góð.)</vt:lpstr>
      <vt:lpstr>Hvussu heldur tú, at samlaða heilsustøðan er hjá tær í mun til tín aldur v.m.?                     (1 er sera vánalig, og 10 er framúr góð.)</vt:lpstr>
      <vt:lpstr>Endi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Fólkaheilsuráðið</dc:title>
  <dc:creator>Gallup</dc:creator>
  <cp:lastModifiedBy>Ólavur Jøkladal</cp:lastModifiedBy>
  <cp:revision>141</cp:revision>
  <dcterms:created xsi:type="dcterms:W3CDTF">2011-09-06T12:54:59Z</dcterms:created>
  <dcterms:modified xsi:type="dcterms:W3CDTF">2020-05-15T13:37:03Z</dcterms:modified>
</cp:coreProperties>
</file>