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theme/themeOverride36.xml" ContentType="application/vnd.openxmlformats-officedocument.themeOverride+xml"/>
  <Override PartName="/ppt/charts/chart37.xml" ContentType="application/vnd.openxmlformats-officedocument.drawingml.chart+xml"/>
  <Override PartName="/ppt/theme/themeOverride37.xml" ContentType="application/vnd.openxmlformats-officedocument.themeOverride+xml"/>
  <Override PartName="/ppt/charts/chart38.xml" ContentType="application/vnd.openxmlformats-officedocument.drawingml.chart+xml"/>
  <Override PartName="/ppt/theme/themeOverride38.xml" ContentType="application/vnd.openxmlformats-officedocument.themeOverride+xml"/>
  <Override PartName="/ppt/charts/chart39.xml" ContentType="application/vnd.openxmlformats-officedocument.drawingml.chart+xml"/>
  <Override PartName="/ppt/theme/themeOverride39.xml" ContentType="application/vnd.openxmlformats-officedocument.themeOverride+xml"/>
  <Override PartName="/ppt/charts/chart40.xml" ContentType="application/vnd.openxmlformats-officedocument.drawingml.chart+xml"/>
  <Override PartName="/ppt/theme/themeOverride40.xml" ContentType="application/vnd.openxmlformats-officedocument.themeOverride+xml"/>
  <Override PartName="/ppt/charts/chart41.xml" ContentType="application/vnd.openxmlformats-officedocument.drawingml.chart+xml"/>
  <Override PartName="/ppt/theme/themeOverride41.xml" ContentType="application/vnd.openxmlformats-officedocument.themeOverride+xml"/>
  <Override PartName="/ppt/charts/chart42.xml" ContentType="application/vnd.openxmlformats-officedocument.drawingml.chart+xml"/>
  <Override PartName="/ppt/theme/themeOverride42.xml" ContentType="application/vnd.openxmlformats-officedocument.themeOverride+xml"/>
  <Override PartName="/ppt/charts/chart43.xml" ContentType="application/vnd.openxmlformats-officedocument.drawingml.chart+xml"/>
  <Override PartName="/ppt/theme/themeOverride43.xml" ContentType="application/vnd.openxmlformats-officedocument.themeOverride+xml"/>
  <Override PartName="/ppt/charts/chart44.xml" ContentType="application/vnd.openxmlformats-officedocument.drawingml.chart+xml"/>
  <Override PartName="/ppt/theme/themeOverride44.xml" ContentType="application/vnd.openxmlformats-officedocument.themeOverride+xml"/>
  <Override PartName="/ppt/charts/chart45.xml" ContentType="application/vnd.openxmlformats-officedocument.drawingml.chart+xml"/>
  <Override PartName="/ppt/theme/themeOverride45.xml" ContentType="application/vnd.openxmlformats-officedocument.themeOverride+xml"/>
  <Override PartName="/ppt/charts/chart46.xml" ContentType="application/vnd.openxmlformats-officedocument.drawingml.chart+xml"/>
  <Override PartName="/ppt/theme/themeOverride46.xml" ContentType="application/vnd.openxmlformats-officedocument.themeOverride+xml"/>
  <Override PartName="/ppt/charts/chart47.xml" ContentType="application/vnd.openxmlformats-officedocument.drawingml.chart+xml"/>
  <Override PartName="/ppt/theme/themeOverride47.xml" ContentType="application/vnd.openxmlformats-officedocument.themeOverride+xml"/>
  <Override PartName="/ppt/charts/chart48.xml" ContentType="application/vnd.openxmlformats-officedocument.drawingml.chart+xml"/>
  <Override PartName="/ppt/theme/themeOverride48.xml" ContentType="application/vnd.openxmlformats-officedocument.themeOverride+xml"/>
  <Override PartName="/ppt/charts/chart49.xml" ContentType="application/vnd.openxmlformats-officedocument.drawingml.chart+xml"/>
  <Override PartName="/ppt/theme/themeOverride49.xml" ContentType="application/vnd.openxmlformats-officedocument.themeOverride+xml"/>
  <Override PartName="/ppt/charts/chart50.xml" ContentType="application/vnd.openxmlformats-officedocument.drawingml.chart+xml"/>
  <Override PartName="/ppt/theme/themeOverride50.xml" ContentType="application/vnd.openxmlformats-officedocument.themeOverride+xml"/>
  <Override PartName="/ppt/charts/chart51.xml" ContentType="application/vnd.openxmlformats-officedocument.drawingml.chart+xml"/>
  <Override PartName="/ppt/theme/themeOverride51.xml" ContentType="application/vnd.openxmlformats-officedocument.themeOverride+xml"/>
  <Override PartName="/ppt/charts/chart52.xml" ContentType="application/vnd.openxmlformats-officedocument.drawingml.chart+xml"/>
  <Override PartName="/ppt/theme/themeOverride52.xml" ContentType="application/vnd.openxmlformats-officedocument.themeOverride+xml"/>
  <Override PartName="/ppt/charts/chart53.xml" ContentType="application/vnd.openxmlformats-officedocument.drawingml.chart+xml"/>
  <Override PartName="/ppt/theme/themeOverride53.xml" ContentType="application/vnd.openxmlformats-officedocument.themeOverride+xml"/>
  <Override PartName="/ppt/charts/chart54.xml" ContentType="application/vnd.openxmlformats-officedocument.drawingml.chart+xml"/>
  <Override PartName="/ppt/theme/themeOverride54.xml" ContentType="application/vnd.openxmlformats-officedocument.themeOverride+xml"/>
  <Override PartName="/ppt/charts/chart55.xml" ContentType="application/vnd.openxmlformats-officedocument.drawingml.chart+xml"/>
  <Override PartName="/ppt/theme/themeOverride55.xml" ContentType="application/vnd.openxmlformats-officedocument.themeOverride+xml"/>
  <Override PartName="/ppt/charts/chart56.xml" ContentType="application/vnd.openxmlformats-officedocument.drawingml.chart+xml"/>
  <Override PartName="/ppt/theme/themeOverride56.xml" ContentType="application/vnd.openxmlformats-officedocument.themeOverride+xml"/>
  <Override PartName="/ppt/charts/chart57.xml" ContentType="application/vnd.openxmlformats-officedocument.drawingml.chart+xml"/>
  <Override PartName="/ppt/theme/themeOverride57.xml" ContentType="application/vnd.openxmlformats-officedocument.themeOverride+xml"/>
  <Override PartName="/ppt/charts/chart58.xml" ContentType="application/vnd.openxmlformats-officedocument.drawingml.chart+xml"/>
  <Override PartName="/ppt/theme/themeOverride58.xml" ContentType="application/vnd.openxmlformats-officedocument.themeOverride+xml"/>
  <Override PartName="/ppt/charts/chart59.xml" ContentType="application/vnd.openxmlformats-officedocument.drawingml.chart+xml"/>
  <Override PartName="/ppt/theme/themeOverride59.xml" ContentType="application/vnd.openxmlformats-officedocument.themeOverride+xml"/>
  <Override PartName="/ppt/charts/chart60.xml" ContentType="application/vnd.openxmlformats-officedocument.drawingml.chart+xml"/>
  <Override PartName="/ppt/theme/themeOverride60.xml" ContentType="application/vnd.openxmlformats-officedocument.themeOverride+xml"/>
  <Override PartName="/ppt/charts/chart61.xml" ContentType="application/vnd.openxmlformats-officedocument.drawingml.chart+xml"/>
  <Override PartName="/ppt/theme/themeOverride61.xml" ContentType="application/vnd.openxmlformats-officedocument.themeOverride+xml"/>
  <Override PartName="/ppt/charts/chart62.xml" ContentType="application/vnd.openxmlformats-officedocument.drawingml.chart+xml"/>
  <Override PartName="/ppt/theme/themeOverride62.xml" ContentType="application/vnd.openxmlformats-officedocument.themeOverride+xml"/>
  <Override PartName="/ppt/charts/chart63.xml" ContentType="application/vnd.openxmlformats-officedocument.drawingml.chart+xml"/>
  <Override PartName="/ppt/theme/themeOverride63.xml" ContentType="application/vnd.openxmlformats-officedocument.themeOverride+xml"/>
  <Override PartName="/ppt/charts/chart64.xml" ContentType="application/vnd.openxmlformats-officedocument.drawingml.chart+xml"/>
  <Override PartName="/ppt/theme/themeOverride64.xml" ContentType="application/vnd.openxmlformats-officedocument.themeOverride+xml"/>
  <Override PartName="/ppt/charts/chart65.xml" ContentType="application/vnd.openxmlformats-officedocument.drawingml.chart+xml"/>
  <Override PartName="/ppt/theme/themeOverride65.xml" ContentType="application/vnd.openxmlformats-officedocument.themeOverride+xml"/>
  <Override PartName="/ppt/charts/chart66.xml" ContentType="application/vnd.openxmlformats-officedocument.drawingml.chart+xml"/>
  <Override PartName="/ppt/theme/themeOverride66.xml" ContentType="application/vnd.openxmlformats-officedocument.themeOverride+xml"/>
  <Override PartName="/ppt/charts/chart67.xml" ContentType="application/vnd.openxmlformats-officedocument.drawingml.chart+xml"/>
  <Override PartName="/ppt/theme/themeOverride67.xml" ContentType="application/vnd.openxmlformats-officedocument.themeOverride+xml"/>
  <Override PartName="/ppt/charts/chart68.xml" ContentType="application/vnd.openxmlformats-officedocument.drawingml.chart+xml"/>
  <Override PartName="/ppt/theme/themeOverride68.xml" ContentType="application/vnd.openxmlformats-officedocument.themeOverride+xml"/>
  <Override PartName="/ppt/charts/chart69.xml" ContentType="application/vnd.openxmlformats-officedocument.drawingml.chart+xml"/>
  <Override PartName="/ppt/theme/themeOverride69.xml" ContentType="application/vnd.openxmlformats-officedocument.themeOverride+xml"/>
  <Override PartName="/ppt/charts/chart70.xml" ContentType="application/vnd.openxmlformats-officedocument.drawingml.chart+xml"/>
  <Override PartName="/ppt/theme/themeOverride70.xml" ContentType="application/vnd.openxmlformats-officedocument.themeOverride+xml"/>
  <Override PartName="/ppt/charts/chart71.xml" ContentType="application/vnd.openxmlformats-officedocument.drawingml.chart+xml"/>
  <Override PartName="/ppt/theme/themeOverride71.xml" ContentType="application/vnd.openxmlformats-officedocument.themeOverride+xml"/>
  <Override PartName="/ppt/charts/chart72.xml" ContentType="application/vnd.openxmlformats-officedocument.drawingml.chart+xml"/>
  <Override PartName="/ppt/theme/themeOverride72.xml" ContentType="application/vnd.openxmlformats-officedocument.themeOverride+xml"/>
  <Override PartName="/ppt/charts/chart73.xml" ContentType="application/vnd.openxmlformats-officedocument.drawingml.chart+xml"/>
  <Override PartName="/ppt/theme/themeOverride73.xml" ContentType="application/vnd.openxmlformats-officedocument.themeOverride+xml"/>
  <Override PartName="/ppt/charts/chart74.xml" ContentType="application/vnd.openxmlformats-officedocument.drawingml.chart+xml"/>
  <Override PartName="/ppt/theme/themeOverride74.xml" ContentType="application/vnd.openxmlformats-officedocument.themeOverride+xml"/>
  <Override PartName="/ppt/charts/chart75.xml" ContentType="application/vnd.openxmlformats-officedocument.drawingml.chart+xml"/>
  <Override PartName="/ppt/theme/themeOverride75.xml" ContentType="application/vnd.openxmlformats-officedocument.themeOverride+xml"/>
  <Override PartName="/ppt/charts/chart76.xml" ContentType="application/vnd.openxmlformats-officedocument.drawingml.chart+xml"/>
  <Override PartName="/ppt/theme/themeOverride76.xml" ContentType="application/vnd.openxmlformats-officedocument.themeOverride+xml"/>
  <Override PartName="/ppt/charts/chart77.xml" ContentType="application/vnd.openxmlformats-officedocument.drawingml.chart+xml"/>
  <Override PartName="/ppt/theme/themeOverride77.xml" ContentType="application/vnd.openxmlformats-officedocument.themeOverride+xml"/>
  <Override PartName="/ppt/charts/chart78.xml" ContentType="application/vnd.openxmlformats-officedocument.drawingml.chart+xml"/>
  <Override PartName="/ppt/theme/themeOverride78.xml" ContentType="application/vnd.openxmlformats-officedocument.themeOverride+xml"/>
  <Override PartName="/ppt/charts/chart79.xml" ContentType="application/vnd.openxmlformats-officedocument.drawingml.chart+xml"/>
  <Override PartName="/ppt/theme/themeOverride79.xml" ContentType="application/vnd.openxmlformats-officedocument.themeOverride+xml"/>
  <Override PartName="/ppt/charts/chart80.xml" ContentType="application/vnd.openxmlformats-officedocument.drawingml.chart+xml"/>
  <Override PartName="/ppt/theme/themeOverride8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68" r:id="rId6"/>
    <p:sldId id="259" r:id="rId7"/>
    <p:sldId id="269" r:id="rId8"/>
    <p:sldId id="270" r:id="rId9"/>
    <p:sldId id="365" r:id="rId10"/>
    <p:sldId id="366" r:id="rId11"/>
    <p:sldId id="367" r:id="rId12"/>
    <p:sldId id="369" r:id="rId13"/>
    <p:sldId id="267" r:id="rId14"/>
    <p:sldId id="273" r:id="rId15"/>
    <p:sldId id="274" r:id="rId16"/>
    <p:sldId id="277" r:id="rId17"/>
    <p:sldId id="279" r:id="rId18"/>
    <p:sldId id="280" r:id="rId19"/>
    <p:sldId id="281" r:id="rId20"/>
    <p:sldId id="282" r:id="rId21"/>
    <p:sldId id="286" r:id="rId22"/>
    <p:sldId id="287" r:id="rId23"/>
    <p:sldId id="370" r:id="rId24"/>
    <p:sldId id="289" r:id="rId25"/>
    <p:sldId id="290" r:id="rId26"/>
    <p:sldId id="371" r:id="rId27"/>
    <p:sldId id="291" r:id="rId28"/>
    <p:sldId id="292" r:id="rId29"/>
    <p:sldId id="293" r:id="rId30"/>
    <p:sldId id="294" r:id="rId31"/>
    <p:sldId id="295" r:id="rId32"/>
    <p:sldId id="296" r:id="rId33"/>
    <p:sldId id="298" r:id="rId34"/>
    <p:sldId id="300" r:id="rId35"/>
    <p:sldId id="301" r:id="rId36"/>
    <p:sldId id="303" r:id="rId37"/>
    <p:sldId id="304" r:id="rId38"/>
    <p:sldId id="306" r:id="rId39"/>
    <p:sldId id="308" r:id="rId40"/>
    <p:sldId id="309" r:id="rId41"/>
    <p:sldId id="310" r:id="rId42"/>
    <p:sldId id="311" r:id="rId43"/>
    <p:sldId id="313" r:id="rId44"/>
    <p:sldId id="272" r:id="rId45"/>
    <p:sldId id="316" r:id="rId46"/>
    <p:sldId id="317" r:id="rId47"/>
    <p:sldId id="318" r:id="rId48"/>
    <p:sldId id="320" r:id="rId49"/>
    <p:sldId id="356" r:id="rId50"/>
    <p:sldId id="373" r:id="rId51"/>
    <p:sldId id="372" r:id="rId52"/>
    <p:sldId id="321" r:id="rId53"/>
    <p:sldId id="357" r:id="rId54"/>
    <p:sldId id="322" r:id="rId55"/>
    <p:sldId id="358" r:id="rId56"/>
    <p:sldId id="323" r:id="rId57"/>
    <p:sldId id="359" r:id="rId58"/>
    <p:sldId id="324" r:id="rId59"/>
    <p:sldId id="360" r:id="rId60"/>
    <p:sldId id="325" r:id="rId61"/>
    <p:sldId id="361" r:id="rId62"/>
    <p:sldId id="326" r:id="rId63"/>
    <p:sldId id="362" r:id="rId64"/>
    <p:sldId id="327" r:id="rId65"/>
    <p:sldId id="363" r:id="rId66"/>
    <p:sldId id="328" r:id="rId67"/>
    <p:sldId id="364" r:id="rId68"/>
    <p:sldId id="329" r:id="rId69"/>
    <p:sldId id="374" r:id="rId70"/>
    <p:sldId id="330" r:id="rId71"/>
    <p:sldId id="375" r:id="rId72"/>
    <p:sldId id="331" r:id="rId73"/>
    <p:sldId id="376" r:id="rId74"/>
    <p:sldId id="332" r:id="rId75"/>
    <p:sldId id="377" r:id="rId76"/>
    <p:sldId id="333" r:id="rId77"/>
    <p:sldId id="378" r:id="rId78"/>
    <p:sldId id="334" r:id="rId79"/>
    <p:sldId id="379" r:id="rId80"/>
    <p:sldId id="335" r:id="rId81"/>
    <p:sldId id="380" r:id="rId82"/>
    <p:sldId id="336" r:id="rId83"/>
    <p:sldId id="381" r:id="rId84"/>
    <p:sldId id="337" r:id="rId85"/>
    <p:sldId id="382" r:id="rId86"/>
    <p:sldId id="338" r:id="rId87"/>
    <p:sldId id="383" r:id="rId88"/>
    <p:sldId id="339" r:id="rId89"/>
    <p:sldId id="384" r:id="rId90"/>
    <p:sldId id="340" r:id="rId91"/>
    <p:sldId id="385" r:id="rId92"/>
    <p:sldId id="341" r:id="rId93"/>
    <p:sldId id="386" r:id="rId94"/>
    <p:sldId id="342" r:id="rId95"/>
    <p:sldId id="387" r:id="rId96"/>
    <p:sldId id="343" r:id="rId97"/>
    <p:sldId id="388" r:id="rId98"/>
    <p:sldId id="344" r:id="rId99"/>
    <p:sldId id="389" r:id="rId100"/>
    <p:sldId id="345" r:id="rId101"/>
    <p:sldId id="390" r:id="rId102"/>
    <p:sldId id="315" r:id="rId103"/>
    <p:sldId id="262" r:id="rId104"/>
    <p:sldId id="261" r:id="rId105"/>
    <p:sldId id="263" r:id="rId106"/>
    <p:sldId id="264" r:id="rId107"/>
    <p:sldId id="265" r:id="rId108"/>
    <p:sldId id="266" r:id="rId109"/>
    <p:sldId id="346" r:id="rId110"/>
    <p:sldId id="391" r:id="rId111"/>
    <p:sldId id="347" r:id="rId112"/>
    <p:sldId id="392" r:id="rId113"/>
    <p:sldId id="348" r:id="rId114"/>
    <p:sldId id="393" r:id="rId115"/>
    <p:sldId id="349" r:id="rId116"/>
    <p:sldId id="394" r:id="rId117"/>
    <p:sldId id="350" r:id="rId118"/>
    <p:sldId id="395" r:id="rId119"/>
    <p:sldId id="351" r:id="rId120"/>
    <p:sldId id="396" r:id="rId121"/>
    <p:sldId id="352" r:id="rId122"/>
    <p:sldId id="397" r:id="rId123"/>
    <p:sldId id="353" r:id="rId124"/>
    <p:sldId id="398" r:id="rId125"/>
    <p:sldId id="354" r:id="rId126"/>
    <p:sldId id="399" r:id="rId127"/>
    <p:sldId id="355" r:id="rId128"/>
    <p:sldId id="400" r:id="rId129"/>
    <p:sldId id="401" r:id="rId1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2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5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6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7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38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39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40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41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42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43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44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45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46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47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48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49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50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51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52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53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4.xlsx"/><Relationship Id="rId1" Type="http://schemas.openxmlformats.org/officeDocument/2006/relationships/themeOverride" Target="../theme/themeOverride54.xm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.xlsx"/><Relationship Id="rId1" Type="http://schemas.openxmlformats.org/officeDocument/2006/relationships/themeOverride" Target="../theme/themeOverride55.xm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6.xlsx"/><Relationship Id="rId1" Type="http://schemas.openxmlformats.org/officeDocument/2006/relationships/themeOverride" Target="../theme/themeOverride56.xm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7.xlsx"/><Relationship Id="rId1" Type="http://schemas.openxmlformats.org/officeDocument/2006/relationships/themeOverride" Target="../theme/themeOverride57.xm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8.xlsx"/><Relationship Id="rId1" Type="http://schemas.openxmlformats.org/officeDocument/2006/relationships/themeOverride" Target="../theme/themeOverride58.xm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59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0.xlsx"/><Relationship Id="rId1" Type="http://schemas.openxmlformats.org/officeDocument/2006/relationships/themeOverride" Target="../theme/themeOverride60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61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2.xlsx"/><Relationship Id="rId1" Type="http://schemas.openxmlformats.org/officeDocument/2006/relationships/themeOverride" Target="../theme/themeOverride62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3.xlsx"/><Relationship Id="rId1" Type="http://schemas.openxmlformats.org/officeDocument/2006/relationships/themeOverride" Target="../theme/themeOverride63.xm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4.xlsx"/><Relationship Id="rId1" Type="http://schemas.openxmlformats.org/officeDocument/2006/relationships/themeOverride" Target="../theme/themeOverride64.xm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5.xlsx"/><Relationship Id="rId1" Type="http://schemas.openxmlformats.org/officeDocument/2006/relationships/themeOverride" Target="../theme/themeOverride65.xm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.xlsx"/><Relationship Id="rId1" Type="http://schemas.openxmlformats.org/officeDocument/2006/relationships/themeOverride" Target="../theme/themeOverride66.xm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7.xlsx"/><Relationship Id="rId1" Type="http://schemas.openxmlformats.org/officeDocument/2006/relationships/themeOverride" Target="../theme/themeOverride67.xm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8.xlsx"/><Relationship Id="rId1" Type="http://schemas.openxmlformats.org/officeDocument/2006/relationships/themeOverride" Target="../theme/themeOverride68.xml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9.xlsx"/><Relationship Id="rId1" Type="http://schemas.openxmlformats.org/officeDocument/2006/relationships/themeOverride" Target="../theme/themeOverride69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0.xlsx"/><Relationship Id="rId1" Type="http://schemas.openxmlformats.org/officeDocument/2006/relationships/themeOverride" Target="../theme/themeOverride70.xm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1.xlsx"/><Relationship Id="rId1" Type="http://schemas.openxmlformats.org/officeDocument/2006/relationships/themeOverride" Target="../theme/themeOverride71.xml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2.xlsx"/><Relationship Id="rId1" Type="http://schemas.openxmlformats.org/officeDocument/2006/relationships/themeOverride" Target="../theme/themeOverride72.xml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3.xlsx"/><Relationship Id="rId1" Type="http://schemas.openxmlformats.org/officeDocument/2006/relationships/themeOverride" Target="../theme/themeOverride73.xml"/></Relationships>
</file>

<file path=ppt/charts/_rels/chart7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4.xlsx"/><Relationship Id="rId1" Type="http://schemas.openxmlformats.org/officeDocument/2006/relationships/themeOverride" Target="../theme/themeOverride74.xml"/></Relationships>
</file>

<file path=ppt/charts/_rels/chart7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5.xlsx"/><Relationship Id="rId1" Type="http://schemas.openxmlformats.org/officeDocument/2006/relationships/themeOverride" Target="../theme/themeOverride75.xml"/></Relationships>
</file>

<file path=ppt/charts/_rels/chart7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6.xlsx"/><Relationship Id="rId1" Type="http://schemas.openxmlformats.org/officeDocument/2006/relationships/themeOverride" Target="../theme/themeOverride76.xml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7.xlsx"/><Relationship Id="rId1" Type="http://schemas.openxmlformats.org/officeDocument/2006/relationships/themeOverride" Target="../theme/themeOverride77.xml"/></Relationships>
</file>

<file path=ppt/charts/_rels/chart7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8.xlsx"/><Relationship Id="rId1" Type="http://schemas.openxmlformats.org/officeDocument/2006/relationships/themeOverride" Target="../theme/themeOverride78.xml"/></Relationships>
</file>

<file path=ppt/charts/_rels/chart7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9.xlsx"/><Relationship Id="rId1" Type="http://schemas.openxmlformats.org/officeDocument/2006/relationships/themeOverride" Target="../theme/themeOverride79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8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0.xlsx"/><Relationship Id="rId1" Type="http://schemas.openxmlformats.org/officeDocument/2006/relationships/themeOverride" Target="../theme/themeOverride80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'Ark1'!$B$2:$B$3</c:f>
              <c:numCache>
                <c:formatCode>0%</c:formatCode>
                <c:ptCount val="2"/>
                <c:pt idx="0">
                  <c:v>0.46992481203007519</c:v>
                </c:pt>
                <c:pt idx="1">
                  <c:v>0.53007518796992481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'Ark1'!$C$2:$C$3</c:f>
              <c:numCache>
                <c:formatCode>0%</c:formatCode>
                <c:ptCount val="2"/>
                <c:pt idx="0">
                  <c:v>0.43951612903225806</c:v>
                </c:pt>
                <c:pt idx="1">
                  <c:v>0.55645161290322576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'Ark1'!$D$2:$D$3</c:f>
              <c:numCache>
                <c:formatCode>0%</c:formatCode>
                <c:ptCount val="2"/>
                <c:pt idx="0">
                  <c:v>0.45525291828793774</c:v>
                </c:pt>
                <c:pt idx="1">
                  <c:v>0.54280155642023342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097856"/>
        <c:axId val="431091976"/>
      </c:barChart>
      <c:catAx>
        <c:axId val="431097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1091976"/>
        <c:crosses val="autoZero"/>
        <c:auto val="1"/>
        <c:lblAlgn val="ctr"/>
        <c:lblOffset val="100"/>
        <c:noMultiLvlLbl val="0"/>
      </c:catAx>
      <c:valAx>
        <c:axId val="4310919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310978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94064774922003E-2"/>
          <c:y val="4.2100420885326069E-2"/>
          <c:w val="0.91076375476650329"/>
          <c:h val="0.69002624671916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Undir 250.000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'Ark1'!$A$2:$A$8</c:f>
              <c:strCache>
                <c:ptCount val="7"/>
                <c:pt idx="0">
                  <c:v>Minni enn 1 ár</c:v>
                </c:pt>
                <c:pt idx="1">
                  <c:v>1 ár</c:v>
                </c:pt>
                <c:pt idx="2">
                  <c:v>2 ár</c:v>
                </c:pt>
                <c:pt idx="3">
                  <c:v>3 ár</c:v>
                </c:pt>
                <c:pt idx="4">
                  <c:v>4 ár</c:v>
                </c:pt>
                <c:pt idx="5">
                  <c:v>5 ár</c:v>
                </c:pt>
                <c:pt idx="6">
                  <c:v>fleiri enn 5 ár</c:v>
                </c:pt>
              </c:strCache>
            </c:strRef>
          </c:cat>
          <c:val>
            <c:numRef>
              <c:f>'Ark1'!$B$2:$B$8</c:f>
              <c:numCache>
                <c:formatCode>0%</c:formatCode>
                <c:ptCount val="7"/>
                <c:pt idx="1">
                  <c:v>0.20850564327129248</c:v>
                </c:pt>
                <c:pt idx="2">
                  <c:v>0.25115981355415029</c:v>
                </c:pt>
                <c:pt idx="3">
                  <c:v>0.10490455337605274</c:v>
                </c:pt>
                <c:pt idx="4">
                  <c:v>7.1060714014871601E-2</c:v>
                </c:pt>
                <c:pt idx="5">
                  <c:v>8.2139300937557946E-2</c:v>
                </c:pt>
                <c:pt idx="6">
                  <c:v>0.28222997484607487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251.000 - 600.000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'Ark1'!$A$2:$A$8</c:f>
              <c:strCache>
                <c:ptCount val="7"/>
                <c:pt idx="0">
                  <c:v>Minni enn 1 ár</c:v>
                </c:pt>
                <c:pt idx="1">
                  <c:v>1 ár</c:v>
                </c:pt>
                <c:pt idx="2">
                  <c:v>2 ár</c:v>
                </c:pt>
                <c:pt idx="3">
                  <c:v>3 ár</c:v>
                </c:pt>
                <c:pt idx="4">
                  <c:v>4 ár</c:v>
                </c:pt>
                <c:pt idx="5">
                  <c:v>5 ár</c:v>
                </c:pt>
                <c:pt idx="6">
                  <c:v>fleiri enn 5 ár</c:v>
                </c:pt>
              </c:strCache>
            </c:strRef>
          </c:cat>
          <c:val>
            <c:numRef>
              <c:f>'Ark1'!$C$2:$C$8</c:f>
              <c:numCache>
                <c:formatCode>0%</c:formatCode>
                <c:ptCount val="7"/>
                <c:pt idx="1">
                  <c:v>0.20022022876968779</c:v>
                </c:pt>
                <c:pt idx="2">
                  <c:v>5.8372490210644612E-2</c:v>
                </c:pt>
                <c:pt idx="3">
                  <c:v>0.18903782629961183</c:v>
                </c:pt>
                <c:pt idx="4">
                  <c:v>9.6073277248705694E-2</c:v>
                </c:pt>
                <c:pt idx="5">
                  <c:v>0.18624462721778851</c:v>
                </c:pt>
                <c:pt idx="6">
                  <c:v>0.27005155025356153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Yvir 601.000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'Ark1'!$A$2:$A$8</c:f>
              <c:strCache>
                <c:ptCount val="7"/>
                <c:pt idx="0">
                  <c:v>Minni enn 1 ár</c:v>
                </c:pt>
                <c:pt idx="1">
                  <c:v>1 ár</c:v>
                </c:pt>
                <c:pt idx="2">
                  <c:v>2 ár</c:v>
                </c:pt>
                <c:pt idx="3">
                  <c:v>3 ár</c:v>
                </c:pt>
                <c:pt idx="4">
                  <c:v>4 ár</c:v>
                </c:pt>
                <c:pt idx="5">
                  <c:v>5 ár</c:v>
                </c:pt>
                <c:pt idx="6">
                  <c:v>fleiri enn 5 ár</c:v>
                </c:pt>
              </c:strCache>
            </c:strRef>
          </c:cat>
          <c:val>
            <c:numRef>
              <c:f>'Ark1'!$D$2:$D$8</c:f>
              <c:numCache>
                <c:formatCode>0%</c:formatCode>
                <c:ptCount val="7"/>
                <c:pt idx="0">
                  <c:v>2.3933366780677437E-2</c:v>
                </c:pt>
                <c:pt idx="1">
                  <c:v>0.21938921399807035</c:v>
                </c:pt>
                <c:pt idx="2">
                  <c:v>9.8727518375133577E-2</c:v>
                </c:pt>
                <c:pt idx="3">
                  <c:v>0.13608528616212018</c:v>
                </c:pt>
                <c:pt idx="4">
                  <c:v>8.3011091452373009E-2</c:v>
                </c:pt>
                <c:pt idx="5">
                  <c:v>6.2110405511850222E-2</c:v>
                </c:pt>
                <c:pt idx="6">
                  <c:v>0.37674311771977531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353984"/>
        <c:axId val="467356336"/>
      </c:barChart>
      <c:catAx>
        <c:axId val="467353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7356336"/>
        <c:crosses val="autoZero"/>
        <c:auto val="1"/>
        <c:lblAlgn val="ctr"/>
        <c:lblOffset val="100"/>
        <c:noMultiLvlLbl val="0"/>
      </c:catAx>
      <c:valAx>
        <c:axId val="4673563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73539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8557916109543063E-3"/>
          <c:y val="0.79435383077115362"/>
          <c:w val="0.99114420838904571"/>
          <c:h val="0.20564616922884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fo-FO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0.90494296577946765</c:v>
                </c:pt>
                <c:pt idx="1">
                  <c:v>2.2813688212927757E-2</c:v>
                </c:pt>
                <c:pt idx="2">
                  <c:v>7.2243346007604556E-2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0.90688259109311742</c:v>
                </c:pt>
                <c:pt idx="1">
                  <c:v>4.048582995951417E-2</c:v>
                </c:pt>
                <c:pt idx="2">
                  <c:v>5.2631578947368418E-2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0.90588235294117647</c:v>
                </c:pt>
                <c:pt idx="1">
                  <c:v>3.1372549019607843E-2</c:v>
                </c:pt>
                <c:pt idx="2">
                  <c:v>6.2745098039215685E-2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355160"/>
        <c:axId val="467355944"/>
      </c:barChart>
      <c:catAx>
        <c:axId val="467355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7355944"/>
        <c:crosses val="autoZero"/>
        <c:auto val="1"/>
        <c:lblAlgn val="ctr"/>
        <c:lblOffset val="100"/>
        <c:noMultiLvlLbl val="0"/>
      </c:catAx>
      <c:valAx>
        <c:axId val="4673559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73551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15-24 ár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0.9375</c:v>
                </c:pt>
                <c:pt idx="1">
                  <c:v>4.6875E-2</c:v>
                </c:pt>
                <c:pt idx="2">
                  <c:v>1.5625E-2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25-39 ár</c:v>
                </c:pt>
              </c:strCache>
            </c:strRef>
          </c:tx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0.96</c:v>
                </c:pt>
                <c:pt idx="1">
                  <c:v>0.02</c:v>
                </c:pt>
                <c:pt idx="2">
                  <c:v>0.02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40-49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0.90804597701149425</c:v>
                </c:pt>
                <c:pt idx="1">
                  <c:v>4.5977011494252873E-2</c:v>
                </c:pt>
                <c:pt idx="2">
                  <c:v>4.5977011494252873E-2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50-59 ár</c:v>
                </c:pt>
              </c:strCache>
            </c:strRef>
          </c:tx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'Ark1'!$E$2:$E$4</c:f>
              <c:numCache>
                <c:formatCode>0%</c:formatCode>
                <c:ptCount val="3"/>
                <c:pt idx="0">
                  <c:v>0.92473118279569888</c:v>
                </c:pt>
                <c:pt idx="1">
                  <c:v>0</c:v>
                </c:pt>
                <c:pt idx="2">
                  <c:v>7.5268817204301078E-2</c:v>
                </c:pt>
              </c:numCache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60+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'Ark1'!$F$2:$F$4</c:f>
              <c:numCache>
                <c:formatCode>0%</c:formatCode>
                <c:ptCount val="3"/>
                <c:pt idx="0">
                  <c:v>0.875</c:v>
                </c:pt>
                <c:pt idx="1">
                  <c:v>3.7037037037037035E-2</c:v>
                </c:pt>
                <c:pt idx="2">
                  <c:v>8.7962962962962965E-2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840616"/>
        <c:axId val="467838264"/>
      </c:barChart>
      <c:catAx>
        <c:axId val="467840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7838264"/>
        <c:crosses val="autoZero"/>
        <c:auto val="1"/>
        <c:lblAlgn val="ctr"/>
        <c:lblOffset val="100"/>
        <c:noMultiLvlLbl val="0"/>
      </c:catAx>
      <c:valAx>
        <c:axId val="46783826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78406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140964690734412E-2"/>
          <c:y val="3.0912594259050952E-2"/>
          <c:w val="0.91556343782498883"/>
          <c:h val="0.688723701204016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Undir 250.000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438086"/>
              </a:solidFill>
            </c:spPr>
          </c:dPt>
          <c:dPt>
            <c:idx val="2"/>
            <c:invertIfNegative val="0"/>
            <c:bubble3D val="0"/>
            <c:spPr>
              <a:solidFill>
                <a:srgbClr val="C4652D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'Ark1'!$B$2</c:f>
              <c:numCache>
                <c:formatCode>0%</c:formatCode>
                <c:ptCount val="1"/>
                <c:pt idx="0">
                  <c:v>0.85161290322580641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251.000 - 600.000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'Ark1'!$C$2</c:f>
              <c:numCache>
                <c:formatCode>0%</c:formatCode>
                <c:ptCount val="1"/>
                <c:pt idx="0">
                  <c:v>0.94059405940594054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Yvir 601.000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'Ark1'!$D$2</c:f>
              <c:numCache>
                <c:formatCode>0%</c:formatCode>
                <c:ptCount val="1"/>
                <c:pt idx="0">
                  <c:v>0.90090090090090091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842576"/>
        <c:axId val="467844928"/>
      </c:barChart>
      <c:catAx>
        <c:axId val="467842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7844928"/>
        <c:crosses val="autoZero"/>
        <c:auto val="1"/>
        <c:lblAlgn val="ctr"/>
        <c:lblOffset val="100"/>
        <c:noMultiLvlLbl val="0"/>
      </c:catAx>
      <c:valAx>
        <c:axId val="46784492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7842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718169662754231E-3"/>
          <c:y val="0.79324459442569684"/>
          <c:w val="0.98894567424354984"/>
          <c:h val="0.19088238970128732"/>
        </c:manualLayout>
      </c:layout>
      <c:overlay val="0"/>
      <c:txPr>
        <a:bodyPr/>
        <a:lstStyle/>
        <a:p>
          <a:pPr>
            <a:defRPr sz="1000"/>
          </a:pPr>
          <a:endParaRPr lang="fo-FO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0.9285714285714286</c:v>
                </c:pt>
                <c:pt idx="1">
                  <c:v>4.8872180451127817E-2</c:v>
                </c:pt>
                <c:pt idx="2">
                  <c:v>2.2556390977443608E-2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0.97570850202429149</c:v>
                </c:pt>
                <c:pt idx="1">
                  <c:v>2.0242914979757085E-2</c:v>
                </c:pt>
                <c:pt idx="2">
                  <c:v>4.048582995951417E-3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0.95126705653021437</c:v>
                </c:pt>
                <c:pt idx="1">
                  <c:v>3.5087719298245612E-2</c:v>
                </c:pt>
                <c:pt idx="2">
                  <c:v>1.364522417153996E-2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837480"/>
        <c:axId val="467838656"/>
      </c:barChart>
      <c:catAx>
        <c:axId val="467837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7838656"/>
        <c:crosses val="autoZero"/>
        <c:auto val="1"/>
        <c:lblAlgn val="ctr"/>
        <c:lblOffset val="100"/>
        <c:noMultiLvlLbl val="0"/>
      </c:catAx>
      <c:valAx>
        <c:axId val="46783865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78374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15-24 ár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0.96875</c:v>
                </c:pt>
                <c:pt idx="1">
                  <c:v>1.5625E-2</c:v>
                </c:pt>
                <c:pt idx="2">
                  <c:v>1.5625E-2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25-39 ár</c:v>
                </c:pt>
              </c:strCache>
            </c:strRef>
          </c:tx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0.96078431372549022</c:v>
                </c:pt>
                <c:pt idx="1">
                  <c:v>3.9215686274509803E-2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40-49 ár</c:v>
                </c:pt>
              </c:strCache>
            </c:strRef>
          </c:tx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0.98863636363636365</c:v>
                </c:pt>
                <c:pt idx="1">
                  <c:v>1.1363636363636364E-2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50-59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'Ark1'!$E$2:$E$4</c:f>
              <c:numCache>
                <c:formatCode>0%</c:formatCode>
                <c:ptCount val="3"/>
                <c:pt idx="0">
                  <c:v>0.95744680851063835</c:v>
                </c:pt>
                <c:pt idx="1">
                  <c:v>3.1914893617021274E-2</c:v>
                </c:pt>
                <c:pt idx="2">
                  <c:v>1.0638297872340425E-2</c:v>
                </c:pt>
              </c:numCache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60+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'Ark1'!$F$2:$F$4</c:f>
              <c:numCache>
                <c:formatCode>0%</c:formatCode>
                <c:ptCount val="3"/>
                <c:pt idx="0">
                  <c:v>0.92592592592592593</c:v>
                </c:pt>
                <c:pt idx="1">
                  <c:v>5.0925925925925923E-2</c:v>
                </c:pt>
                <c:pt idx="2">
                  <c:v>2.3148148148148147E-2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843752"/>
        <c:axId val="467841008"/>
      </c:barChart>
      <c:catAx>
        <c:axId val="467843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7841008"/>
        <c:crosses val="autoZero"/>
        <c:auto val="1"/>
        <c:lblAlgn val="ctr"/>
        <c:lblOffset val="100"/>
        <c:noMultiLvlLbl val="0"/>
      </c:catAx>
      <c:valAx>
        <c:axId val="46784100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78437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Norðoyggjar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'Ark1'!$B$2</c:f>
              <c:numCache>
                <c:formatCode>0%</c:formatCode>
                <c:ptCount val="1"/>
                <c:pt idx="0">
                  <c:v>0.94029850746268662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Eysturoy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'Ark1'!$C$2</c:f>
              <c:numCache>
                <c:formatCode>0%</c:formatCode>
                <c:ptCount val="1"/>
                <c:pt idx="0">
                  <c:v>0.97297297297297303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N-Streymoy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'Ark1'!$D$2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S-Streymoy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'Ark1'!$E$2</c:f>
              <c:numCache>
                <c:formatCode>0%</c:formatCode>
                <c:ptCount val="1"/>
                <c:pt idx="0">
                  <c:v>0.91443850267379678</c:v>
                </c:pt>
              </c:numCache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Vágoy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'Ark1'!$F$2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Sandoy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'Ark1'!$G$2</c:f>
              <c:numCache>
                <c:formatCode>0%</c:formatCode>
                <c:ptCount val="1"/>
                <c:pt idx="0">
                  <c:v>0.9375</c:v>
                </c:pt>
              </c:numCache>
            </c:numRef>
          </c:val>
        </c:ser>
        <c:ser>
          <c:idx val="6"/>
          <c:order val="6"/>
          <c:tx>
            <c:strRef>
              <c:f>'Ark1'!$H$1</c:f>
              <c:strCache>
                <c:ptCount val="1"/>
                <c:pt idx="0">
                  <c:v>Suðuroy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'Ark1'!$H$2</c:f>
              <c:numCache>
                <c:formatCode>0%</c:formatCode>
                <c:ptCount val="1"/>
                <c:pt idx="0">
                  <c:v>0.98275862068965514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841400"/>
        <c:axId val="467841792"/>
      </c:barChart>
      <c:catAx>
        <c:axId val="467841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7841792"/>
        <c:crosses val="autoZero"/>
        <c:auto val="1"/>
        <c:lblAlgn val="ctr"/>
        <c:lblOffset val="100"/>
        <c:noMultiLvlLbl val="0"/>
      </c:catAx>
      <c:valAx>
        <c:axId val="467841792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78414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3.7593984962406013E-2</c:v>
                </c:pt>
                <c:pt idx="1">
                  <c:v>0.94736842105263153</c:v>
                </c:pt>
                <c:pt idx="2">
                  <c:v>1.5037593984962405E-2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5.2631578947368418E-2</c:v>
                </c:pt>
                <c:pt idx="1">
                  <c:v>0.94331983805668018</c:v>
                </c:pt>
                <c:pt idx="2">
                  <c:v>4.048582995951417E-3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4.4834307992202727E-2</c:v>
                </c:pt>
                <c:pt idx="1">
                  <c:v>0.94541910331384016</c:v>
                </c:pt>
                <c:pt idx="2">
                  <c:v>9.7465886939571145E-3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842184"/>
        <c:axId val="467843360"/>
      </c:barChart>
      <c:catAx>
        <c:axId val="467842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7843360"/>
        <c:crosses val="autoZero"/>
        <c:auto val="1"/>
        <c:lblAlgn val="ctr"/>
        <c:lblOffset val="100"/>
        <c:noMultiLvlLbl val="0"/>
      </c:catAx>
      <c:valAx>
        <c:axId val="4678433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78421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15-24 ár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9.375E-2</c:v>
                </c:pt>
                <c:pt idx="1">
                  <c:v>0.875</c:v>
                </c:pt>
                <c:pt idx="2">
                  <c:v>3.125E-2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25-39 ár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1.9607843137254902E-2</c:v>
                </c:pt>
                <c:pt idx="1">
                  <c:v>0.98039215686274506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40-49 ár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3.3707865168539325E-2</c:v>
                </c:pt>
                <c:pt idx="1">
                  <c:v>0.9662921348314607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50-59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'Ark1'!$E$2:$E$4</c:f>
              <c:numCache>
                <c:formatCode>0%</c:formatCode>
                <c:ptCount val="3"/>
                <c:pt idx="0">
                  <c:v>8.5106382978723402E-2</c:v>
                </c:pt>
                <c:pt idx="1">
                  <c:v>0.91489361702127658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60+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'Ark1'!$F$2:$F$4</c:f>
              <c:numCache>
                <c:formatCode>0%</c:formatCode>
                <c:ptCount val="3"/>
                <c:pt idx="0">
                  <c:v>2.3255813953488372E-2</c:v>
                </c:pt>
                <c:pt idx="1">
                  <c:v>0.96279069767441861</c:v>
                </c:pt>
                <c:pt idx="2">
                  <c:v>1.3953488372093023E-2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837872"/>
        <c:axId val="469125192"/>
      </c:barChart>
      <c:catAx>
        <c:axId val="467837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9125192"/>
        <c:crosses val="autoZero"/>
        <c:auto val="1"/>
        <c:lblAlgn val="ctr"/>
        <c:lblOffset val="100"/>
        <c:noMultiLvlLbl val="0"/>
      </c:catAx>
      <c:valAx>
        <c:axId val="46912519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78378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0.10188679245283019</c:v>
                </c:pt>
                <c:pt idx="1">
                  <c:v>0.87547169811320757</c:v>
                </c:pt>
                <c:pt idx="2">
                  <c:v>1.8867924528301886E-2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4.4354838709677422E-2</c:v>
                </c:pt>
                <c:pt idx="1">
                  <c:v>0.93951612903225812</c:v>
                </c:pt>
                <c:pt idx="2">
                  <c:v>1.6129032258064516E-2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7.407407407407407E-2</c:v>
                </c:pt>
                <c:pt idx="1">
                  <c:v>0.9064327485380117</c:v>
                </c:pt>
                <c:pt idx="2">
                  <c:v>1.7543859649122806E-2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129896"/>
        <c:axId val="469128328"/>
      </c:barChart>
      <c:catAx>
        <c:axId val="469129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9128328"/>
        <c:crosses val="autoZero"/>
        <c:auto val="1"/>
        <c:lblAlgn val="ctr"/>
        <c:lblOffset val="100"/>
        <c:noMultiLvlLbl val="0"/>
      </c:catAx>
      <c:valAx>
        <c:axId val="4691283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91298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15-24 ár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'Ark1'!$B$2:$B$3</c:f>
              <c:numCache>
                <c:formatCode>0%</c:formatCode>
                <c:ptCount val="2"/>
                <c:pt idx="0">
                  <c:v>0.28125</c:v>
                </c:pt>
                <c:pt idx="1">
                  <c:v>0.71875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25-39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'Ark1'!$C$2:$C$3</c:f>
              <c:numCache>
                <c:formatCode>0%</c:formatCode>
                <c:ptCount val="2"/>
                <c:pt idx="0">
                  <c:v>0.47058823529411764</c:v>
                </c:pt>
                <c:pt idx="1">
                  <c:v>0.52941176470588236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40-49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'Ark1'!$D$2:$D$3</c:f>
              <c:numCache>
                <c:formatCode>0%</c:formatCode>
                <c:ptCount val="2"/>
                <c:pt idx="0">
                  <c:v>0.54545454545454541</c:v>
                </c:pt>
                <c:pt idx="1">
                  <c:v>0.45454545454545453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50-59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'Ark1'!$E$2:$E$3</c:f>
              <c:numCache>
                <c:formatCode>0%</c:formatCode>
                <c:ptCount val="2"/>
                <c:pt idx="0">
                  <c:v>0.40425531914893614</c:v>
                </c:pt>
                <c:pt idx="1">
                  <c:v>0.5957446808510638</c:v>
                </c:pt>
              </c:numCache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60+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'Ark1'!$F$2:$F$3</c:f>
              <c:numCache>
                <c:formatCode>0%</c:formatCode>
                <c:ptCount val="2"/>
                <c:pt idx="0">
                  <c:v>0.49074074074074076</c:v>
                </c:pt>
                <c:pt idx="1">
                  <c:v>0.5092592592592593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092760"/>
        <c:axId val="431093152"/>
      </c:barChart>
      <c:catAx>
        <c:axId val="431092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1093152"/>
        <c:crosses val="autoZero"/>
        <c:auto val="1"/>
        <c:lblAlgn val="ctr"/>
        <c:lblOffset val="100"/>
        <c:noMultiLvlLbl val="0"/>
      </c:catAx>
      <c:valAx>
        <c:axId val="43109315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310927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Kolonne1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'Ark1'!$A$2:$A$6</c:f>
              <c:strCache>
                <c:ptCount val="5"/>
                <c:pt idx="0">
                  <c:v>Norðoyggjar</c:v>
                </c:pt>
                <c:pt idx="1">
                  <c:v>Eysturoy</c:v>
                </c:pt>
                <c:pt idx="2">
                  <c:v>S-Streymoy</c:v>
                </c:pt>
                <c:pt idx="3">
                  <c:v>Vágoy</c:v>
                </c:pt>
                <c:pt idx="4">
                  <c:v>Suðuroy</c:v>
                </c:pt>
              </c:strCache>
            </c:strRef>
          </c:cat>
          <c:val>
            <c:numRef>
              <c:f>'Ark1'!$B$2:$B$6</c:f>
              <c:numCache>
                <c:formatCode>0%</c:formatCode>
                <c:ptCount val="5"/>
                <c:pt idx="0">
                  <c:v>0.15789473684210525</c:v>
                </c:pt>
                <c:pt idx="1">
                  <c:v>0.21052631578947367</c:v>
                </c:pt>
                <c:pt idx="2">
                  <c:v>0.42105263157894735</c:v>
                </c:pt>
                <c:pt idx="3">
                  <c:v>5.2631578947368418E-2</c:v>
                </c:pt>
                <c:pt idx="4">
                  <c:v>0.15789473684210525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122840"/>
        <c:axId val="469123232"/>
      </c:barChart>
      <c:catAx>
        <c:axId val="469122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9123232"/>
        <c:crosses val="autoZero"/>
        <c:auto val="1"/>
        <c:lblAlgn val="ctr"/>
        <c:lblOffset val="100"/>
        <c:noMultiLvlLbl val="0"/>
      </c:catAx>
      <c:valAx>
        <c:axId val="469123232"/>
        <c:scaling>
          <c:orientation val="minMax"/>
          <c:max val="0.5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9122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5.6603773584905662E-2</c:v>
                </c:pt>
                <c:pt idx="1">
                  <c:v>0.91320754716981134</c:v>
                </c:pt>
                <c:pt idx="2">
                  <c:v>2.6415094339622643E-2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2.8225806451612902E-2</c:v>
                </c:pt>
                <c:pt idx="1">
                  <c:v>0.94758064516129037</c:v>
                </c:pt>
                <c:pt idx="2">
                  <c:v>2.4193548387096774E-2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4.2884990253411304E-2</c:v>
                </c:pt>
                <c:pt idx="1">
                  <c:v>0.92982456140350878</c:v>
                </c:pt>
                <c:pt idx="2">
                  <c:v>2.5341130604288498E-2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130288"/>
        <c:axId val="469127936"/>
      </c:barChart>
      <c:catAx>
        <c:axId val="469130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9127936"/>
        <c:crosses val="autoZero"/>
        <c:auto val="1"/>
        <c:lblAlgn val="ctr"/>
        <c:lblOffset val="100"/>
        <c:noMultiLvlLbl val="0"/>
      </c:catAx>
      <c:valAx>
        <c:axId val="4691279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91302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0.70676691729323304</c:v>
                </c:pt>
                <c:pt idx="1">
                  <c:v>0.17293233082706766</c:v>
                </c:pt>
                <c:pt idx="2">
                  <c:v>0.11654135338345864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0.7338709677419355</c:v>
                </c:pt>
                <c:pt idx="1">
                  <c:v>0.11290322580645161</c:v>
                </c:pt>
                <c:pt idx="2">
                  <c:v>0.15322580645161291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0.71984435797665369</c:v>
                </c:pt>
                <c:pt idx="1">
                  <c:v>0.14396887159533073</c:v>
                </c:pt>
                <c:pt idx="2">
                  <c:v>0.13424124513618677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129504"/>
        <c:axId val="469126760"/>
      </c:barChart>
      <c:catAx>
        <c:axId val="46912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9126760"/>
        <c:crosses val="autoZero"/>
        <c:auto val="1"/>
        <c:lblAlgn val="ctr"/>
        <c:lblOffset val="100"/>
        <c:noMultiLvlLbl val="0"/>
      </c:catAx>
      <c:valAx>
        <c:axId val="46912676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91295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15-24 ár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0.796875</c:v>
                </c:pt>
                <c:pt idx="1">
                  <c:v>0.109375</c:v>
                </c:pt>
                <c:pt idx="2">
                  <c:v>9.375E-2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25-39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0.6470588235294118</c:v>
                </c:pt>
                <c:pt idx="1">
                  <c:v>0.13725490196078433</c:v>
                </c:pt>
                <c:pt idx="2">
                  <c:v>0.21568627450980393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40-49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0.7303370786516854</c:v>
                </c:pt>
                <c:pt idx="1">
                  <c:v>0.16853932584269662</c:v>
                </c:pt>
                <c:pt idx="2">
                  <c:v>0.10112359550561797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50-59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'Ark1'!$E$2:$E$4</c:f>
              <c:numCache>
                <c:formatCode>0%</c:formatCode>
                <c:ptCount val="3"/>
                <c:pt idx="0">
                  <c:v>0.68085106382978722</c:v>
                </c:pt>
                <c:pt idx="1">
                  <c:v>0.19148936170212766</c:v>
                </c:pt>
                <c:pt idx="2">
                  <c:v>0.1276595744680851</c:v>
                </c:pt>
              </c:numCache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60+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'Ark1'!$F$2:$F$4</c:f>
              <c:numCache>
                <c:formatCode>0%</c:formatCode>
                <c:ptCount val="3"/>
                <c:pt idx="0">
                  <c:v>0.72685185185185186</c:v>
                </c:pt>
                <c:pt idx="1">
                  <c:v>0.125</c:v>
                </c:pt>
                <c:pt idx="2">
                  <c:v>0.14351851851851852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124408"/>
        <c:axId val="469125584"/>
      </c:barChart>
      <c:catAx>
        <c:axId val="469124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9125584"/>
        <c:crosses val="autoZero"/>
        <c:auto val="1"/>
        <c:lblAlgn val="ctr"/>
        <c:lblOffset val="100"/>
        <c:noMultiLvlLbl val="0"/>
      </c:catAx>
      <c:valAx>
        <c:axId val="469125584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91244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Norðoyggjar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0.70588235294117652</c:v>
                </c:pt>
                <c:pt idx="1">
                  <c:v>8.8235294117647065E-2</c:v>
                </c:pt>
                <c:pt idx="2">
                  <c:v>0.20588235294117646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Eysturoy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0.55855855855855852</c:v>
                </c:pt>
                <c:pt idx="1">
                  <c:v>0.22522522522522523</c:v>
                </c:pt>
                <c:pt idx="2">
                  <c:v>0.21621621621621623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N-Streymoy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0.65853658536585369</c:v>
                </c:pt>
                <c:pt idx="1">
                  <c:v>0.21951219512195122</c:v>
                </c:pt>
                <c:pt idx="2">
                  <c:v>0.12195121951219512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S-Streymoy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'Ark1'!$E$2:$E$4</c:f>
              <c:numCache>
                <c:formatCode>0%</c:formatCode>
                <c:ptCount val="3"/>
                <c:pt idx="0">
                  <c:v>0.83422459893048129</c:v>
                </c:pt>
                <c:pt idx="1">
                  <c:v>7.4866310160427801E-2</c:v>
                </c:pt>
                <c:pt idx="2">
                  <c:v>9.0909090909090912E-2</c:v>
                </c:pt>
              </c:numCache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Vágoy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'Ark1'!$F$2:$F$4</c:f>
              <c:numCache>
                <c:formatCode>0%</c:formatCode>
                <c:ptCount val="3"/>
                <c:pt idx="0">
                  <c:v>0.75757575757575757</c:v>
                </c:pt>
                <c:pt idx="1">
                  <c:v>0.12121212121212122</c:v>
                </c:pt>
                <c:pt idx="2">
                  <c:v>9.0909090909090912E-2</c:v>
                </c:pt>
              </c:numCache>
            </c:numRef>
          </c:val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Sandoy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'Ark1'!$G$2:$G$4</c:f>
              <c:numCache>
                <c:formatCode>0%</c:formatCode>
                <c:ptCount val="3"/>
                <c:pt idx="0">
                  <c:v>0.6875</c:v>
                </c:pt>
                <c:pt idx="1">
                  <c:v>0.25</c:v>
                </c:pt>
                <c:pt idx="2">
                  <c:v>6.25E-2</c:v>
                </c:pt>
              </c:numCache>
            </c:numRef>
          </c:val>
        </c:ser>
        <c:ser>
          <c:idx val="6"/>
          <c:order val="6"/>
          <c:tx>
            <c:strRef>
              <c:f>'Ark1'!$H$1</c:f>
              <c:strCache>
                <c:ptCount val="1"/>
                <c:pt idx="0">
                  <c:v>Suðuroy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'Ark1'!$H$2:$H$4</c:f>
              <c:numCache>
                <c:formatCode>0%</c:formatCode>
                <c:ptCount val="3"/>
                <c:pt idx="0">
                  <c:v>0.7068965517241379</c:v>
                </c:pt>
                <c:pt idx="1">
                  <c:v>0.20689655172413793</c:v>
                </c:pt>
                <c:pt idx="2">
                  <c:v>8.6206896551724144E-2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125976"/>
        <c:axId val="469127152"/>
      </c:barChart>
      <c:catAx>
        <c:axId val="469125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9127152"/>
        <c:crosses val="autoZero"/>
        <c:auto val="1"/>
        <c:lblAlgn val="ctr"/>
        <c:lblOffset val="100"/>
        <c:noMultiLvlLbl val="0"/>
      </c:catAx>
      <c:valAx>
        <c:axId val="469127152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91259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Undir 250.000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0.7290322580645161</c:v>
                </c:pt>
                <c:pt idx="1">
                  <c:v>0.16774193548387098</c:v>
                </c:pt>
                <c:pt idx="2">
                  <c:v>9.6774193548387094E-2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251.000 - 600.000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0.70935960591133007</c:v>
                </c:pt>
                <c:pt idx="1">
                  <c:v>0.14285714285714285</c:v>
                </c:pt>
                <c:pt idx="2">
                  <c:v>0.14778325123152711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Yvir 601.000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0.73684210526315785</c:v>
                </c:pt>
                <c:pt idx="1">
                  <c:v>0.12280701754385964</c:v>
                </c:pt>
                <c:pt idx="2">
                  <c:v>0.14035087719298245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379832"/>
        <c:axId val="432382184"/>
      </c:barChart>
      <c:catAx>
        <c:axId val="432379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2382184"/>
        <c:crosses val="autoZero"/>
        <c:auto val="1"/>
        <c:lblAlgn val="ctr"/>
        <c:lblOffset val="100"/>
        <c:noMultiLvlLbl val="0"/>
      </c:catAx>
      <c:valAx>
        <c:axId val="43238218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323798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0.79245283018867929</c:v>
                </c:pt>
                <c:pt idx="1">
                  <c:v>0.19622641509433963</c:v>
                </c:pt>
                <c:pt idx="2">
                  <c:v>1.1320754716981131E-2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0.7661290322580645</c:v>
                </c:pt>
                <c:pt idx="1">
                  <c:v>0.22177419354838709</c:v>
                </c:pt>
                <c:pt idx="2">
                  <c:v>1.2096774193548387E-2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0.77972709551656916</c:v>
                </c:pt>
                <c:pt idx="1">
                  <c:v>0.20857699805068225</c:v>
                </c:pt>
                <c:pt idx="2">
                  <c:v>1.1695906432748537E-2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386888"/>
        <c:axId val="432383752"/>
      </c:barChart>
      <c:catAx>
        <c:axId val="432386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2383752"/>
        <c:crosses val="autoZero"/>
        <c:auto val="1"/>
        <c:lblAlgn val="ctr"/>
        <c:lblOffset val="100"/>
        <c:noMultiLvlLbl val="0"/>
      </c:catAx>
      <c:valAx>
        <c:axId val="43238375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32386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15-24 ár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0.74603174603174605</c:v>
                </c:pt>
                <c:pt idx="1">
                  <c:v>0.23809523809523808</c:v>
                </c:pt>
                <c:pt idx="2">
                  <c:v>1.5873015873015872E-2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25-39 ár</c:v>
                </c:pt>
              </c:strCache>
            </c:strRef>
          </c:tx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0.66666666666666663</c:v>
                </c:pt>
                <c:pt idx="1">
                  <c:v>0.33333333333333331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40-49 ár</c:v>
                </c:pt>
              </c:strCache>
            </c:strRef>
          </c:tx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0.7528089887640449</c:v>
                </c:pt>
                <c:pt idx="1">
                  <c:v>0.24719101123595505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50-59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'Ark1'!$E$2:$E$4</c:f>
              <c:numCache>
                <c:formatCode>0%</c:formatCode>
                <c:ptCount val="3"/>
                <c:pt idx="0">
                  <c:v>0.81914893617021278</c:v>
                </c:pt>
                <c:pt idx="1">
                  <c:v>0.1702127659574468</c:v>
                </c:pt>
                <c:pt idx="2">
                  <c:v>1.0638297872340425E-2</c:v>
                </c:pt>
              </c:numCache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60+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'Ark1'!$F$2:$F$4</c:f>
              <c:numCache>
                <c:formatCode>0%</c:formatCode>
                <c:ptCount val="3"/>
                <c:pt idx="0">
                  <c:v>0.81018518518518523</c:v>
                </c:pt>
                <c:pt idx="1">
                  <c:v>0.17129629629629631</c:v>
                </c:pt>
                <c:pt idx="2">
                  <c:v>1.8518518518518517E-2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386104"/>
        <c:axId val="432381792"/>
      </c:barChart>
      <c:catAx>
        <c:axId val="432386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2381792"/>
        <c:crosses val="autoZero"/>
        <c:auto val="1"/>
        <c:lblAlgn val="ctr"/>
        <c:lblOffset val="100"/>
        <c:noMultiLvlLbl val="0"/>
      </c:catAx>
      <c:valAx>
        <c:axId val="432381792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323861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Norðoyggjar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0.79411764705882348</c:v>
                </c:pt>
                <c:pt idx="1">
                  <c:v>0.19117647058823528</c:v>
                </c:pt>
                <c:pt idx="2">
                  <c:v>1.4705882352941176E-2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Eysturoy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0.80180180180180183</c:v>
                </c:pt>
                <c:pt idx="1">
                  <c:v>0.18018018018018017</c:v>
                </c:pt>
                <c:pt idx="2">
                  <c:v>1.8018018018018018E-2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N-Streymoy</c:v>
                </c:pt>
              </c:strCache>
            </c:strRef>
          </c:tx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0.65853658536585369</c:v>
                </c:pt>
                <c:pt idx="1">
                  <c:v>0.34146341463414637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S-Streymoy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'Ark1'!$E$2:$E$4</c:f>
              <c:numCache>
                <c:formatCode>0%</c:formatCode>
                <c:ptCount val="3"/>
                <c:pt idx="0">
                  <c:v>0.85483870967741937</c:v>
                </c:pt>
                <c:pt idx="1">
                  <c:v>0.13978494623655913</c:v>
                </c:pt>
                <c:pt idx="2">
                  <c:v>5.3763440860215058E-3</c:v>
                </c:pt>
              </c:numCache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Vágoy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'Ark1'!$F$2:$F$4</c:f>
              <c:numCache>
                <c:formatCode>0%</c:formatCode>
                <c:ptCount val="3"/>
                <c:pt idx="0">
                  <c:v>0.90909090909090906</c:v>
                </c:pt>
                <c:pt idx="1">
                  <c:v>6.0606060606060608E-2</c:v>
                </c:pt>
                <c:pt idx="2">
                  <c:v>3.0303030303030304E-2</c:v>
                </c:pt>
              </c:numCache>
            </c:numRef>
          </c:val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Sandoy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'Ark1'!$G$2:$G$4</c:f>
              <c:numCache>
                <c:formatCode>0%</c:formatCode>
                <c:ptCount val="3"/>
                <c:pt idx="0">
                  <c:v>0.625</c:v>
                </c:pt>
                <c:pt idx="1">
                  <c:v>0.375</c:v>
                </c:pt>
                <c:pt idx="2">
                  <c:v>0</c:v>
                </c:pt>
              </c:numCache>
            </c:numRef>
          </c:val>
        </c:ser>
        <c:ser>
          <c:idx val="6"/>
          <c:order val="6"/>
          <c:tx>
            <c:strRef>
              <c:f>'Ark1'!$H$1</c:f>
              <c:strCache>
                <c:ptCount val="1"/>
                <c:pt idx="0">
                  <c:v>Suðuroy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'Ark1'!$H$2:$H$4</c:f>
              <c:numCache>
                <c:formatCode>0%</c:formatCode>
                <c:ptCount val="3"/>
                <c:pt idx="0">
                  <c:v>0.53448275862068961</c:v>
                </c:pt>
                <c:pt idx="1">
                  <c:v>0.44827586206896552</c:v>
                </c:pt>
                <c:pt idx="2">
                  <c:v>1.7241379310344827E-2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384536"/>
        <c:axId val="432382576"/>
      </c:barChart>
      <c:catAx>
        <c:axId val="432384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2382576"/>
        <c:crosses val="autoZero"/>
        <c:auto val="1"/>
        <c:lblAlgn val="ctr"/>
        <c:lblOffset val="100"/>
        <c:noMultiLvlLbl val="0"/>
      </c:catAx>
      <c:valAx>
        <c:axId val="432382576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323845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Undir 250.000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0.8</c:v>
                </c:pt>
                <c:pt idx="1">
                  <c:v>0.18709677419354839</c:v>
                </c:pt>
                <c:pt idx="2">
                  <c:v>1.2903225806451613E-2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251.000 - 600.000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0.76354679802955661</c:v>
                </c:pt>
                <c:pt idx="1">
                  <c:v>0.22660098522167488</c:v>
                </c:pt>
                <c:pt idx="2">
                  <c:v>9.852216748768473E-3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Yvir 601.000</c:v>
                </c:pt>
              </c:strCache>
            </c:strRef>
          </c:tx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0.76106194690265483</c:v>
                </c:pt>
                <c:pt idx="1">
                  <c:v>0.23893805309734514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380616"/>
        <c:axId val="432382968"/>
      </c:barChart>
      <c:catAx>
        <c:axId val="432380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2382968"/>
        <c:crosses val="autoZero"/>
        <c:auto val="1"/>
        <c:lblAlgn val="ctr"/>
        <c:lblOffset val="100"/>
        <c:noMultiLvlLbl val="0"/>
      </c:catAx>
      <c:valAx>
        <c:axId val="43238296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323806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Norðoyggjar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'Ark1'!$B$2</c:f>
              <c:numCache>
                <c:formatCode>0%</c:formatCode>
                <c:ptCount val="1"/>
                <c:pt idx="0">
                  <c:v>0.44117647058823528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Eysturoy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'Ark1'!$C$2</c:f>
              <c:numCache>
                <c:formatCode>0%</c:formatCode>
                <c:ptCount val="1"/>
                <c:pt idx="0">
                  <c:v>0.46846846846846846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N-Streymoy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'Ark1'!$D$2</c:f>
              <c:numCache>
                <c:formatCode>0%</c:formatCode>
                <c:ptCount val="1"/>
                <c:pt idx="0">
                  <c:v>0.43902439024390244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S-Streymoy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'Ark1'!$E$2</c:f>
              <c:numCache>
                <c:formatCode>0%</c:formatCode>
                <c:ptCount val="1"/>
                <c:pt idx="0">
                  <c:v>0.5376344086021505</c:v>
                </c:pt>
              </c:numCache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Vágoy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'Ark1'!$F$2</c:f>
              <c:numCache>
                <c:formatCode>0%</c:formatCode>
                <c:ptCount val="1"/>
                <c:pt idx="0">
                  <c:v>0.21212121212121213</c:v>
                </c:pt>
              </c:numCache>
            </c:numRef>
          </c:val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Sandoy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'Ark1'!$G$2</c:f>
              <c:numCache>
                <c:formatCode>0%</c:formatCode>
                <c:ptCount val="1"/>
                <c:pt idx="0">
                  <c:v>0.3125</c:v>
                </c:pt>
              </c:numCache>
            </c:numRef>
          </c:val>
        </c:ser>
        <c:ser>
          <c:idx val="6"/>
          <c:order val="6"/>
          <c:tx>
            <c:strRef>
              <c:f>'Ark1'!$H$1</c:f>
              <c:strCache>
                <c:ptCount val="1"/>
                <c:pt idx="0">
                  <c:v>Suðuroy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'Ark1'!$H$2</c:f>
              <c:numCache>
                <c:formatCode>0%</c:formatCode>
                <c:ptCount val="1"/>
                <c:pt idx="0">
                  <c:v>0.37931034482758619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090800"/>
        <c:axId val="431094328"/>
      </c:barChart>
      <c:catAx>
        <c:axId val="431090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1094328"/>
        <c:crosses val="autoZero"/>
        <c:auto val="1"/>
        <c:lblAlgn val="ctr"/>
        <c:lblOffset val="100"/>
        <c:noMultiLvlLbl val="0"/>
      </c:catAx>
      <c:valAx>
        <c:axId val="43109432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310908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0.94736842105263153</c:v>
                </c:pt>
                <c:pt idx="1">
                  <c:v>3.007518796992481E-2</c:v>
                </c:pt>
                <c:pt idx="2">
                  <c:v>2.2556390977443608E-2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0.93548387096774188</c:v>
                </c:pt>
                <c:pt idx="1">
                  <c:v>4.4354838709677422E-2</c:v>
                </c:pt>
                <c:pt idx="2">
                  <c:v>2.0161290322580645E-2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0.94163424124513617</c:v>
                </c:pt>
                <c:pt idx="1">
                  <c:v>3.6964980544747082E-2</c:v>
                </c:pt>
                <c:pt idx="2">
                  <c:v>2.1400778210116732E-2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381008"/>
        <c:axId val="432381400"/>
      </c:barChart>
      <c:catAx>
        <c:axId val="43238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2381400"/>
        <c:crosses val="autoZero"/>
        <c:auto val="1"/>
        <c:lblAlgn val="ctr"/>
        <c:lblOffset val="100"/>
        <c:noMultiLvlLbl val="0"/>
      </c:catAx>
      <c:valAx>
        <c:axId val="4323814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32381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15-24 ár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0.9375</c:v>
                </c:pt>
                <c:pt idx="1">
                  <c:v>3.125E-2</c:v>
                </c:pt>
                <c:pt idx="2">
                  <c:v>3.125E-2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25-39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0.86274509803921573</c:v>
                </c:pt>
                <c:pt idx="1">
                  <c:v>0.11764705882352941</c:v>
                </c:pt>
                <c:pt idx="2">
                  <c:v>1.9607843137254902E-2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40-49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0.9550561797752809</c:v>
                </c:pt>
                <c:pt idx="1">
                  <c:v>2.247191011235955E-2</c:v>
                </c:pt>
                <c:pt idx="2">
                  <c:v>2.247191011235955E-2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50-59 ár</c:v>
                </c:pt>
              </c:strCache>
            </c:strRef>
          </c:tx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'Ark1'!$E$2:$E$4</c:f>
              <c:numCache>
                <c:formatCode>0%</c:formatCode>
                <c:ptCount val="3"/>
                <c:pt idx="0">
                  <c:v>0.97872340425531912</c:v>
                </c:pt>
                <c:pt idx="1">
                  <c:v>2.1276595744680851E-2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60+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'Ark1'!$F$2:$F$4</c:f>
              <c:numCache>
                <c:formatCode>0%</c:formatCode>
                <c:ptCount val="3"/>
                <c:pt idx="0">
                  <c:v>0.93981481481481477</c:v>
                </c:pt>
                <c:pt idx="1">
                  <c:v>3.2407407407407406E-2</c:v>
                </c:pt>
                <c:pt idx="2">
                  <c:v>2.7777777777777776E-2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384144"/>
        <c:axId val="432384928"/>
      </c:barChart>
      <c:catAx>
        <c:axId val="432384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2384928"/>
        <c:crosses val="autoZero"/>
        <c:auto val="1"/>
        <c:lblAlgn val="ctr"/>
        <c:lblOffset val="100"/>
        <c:noMultiLvlLbl val="0"/>
      </c:catAx>
      <c:valAx>
        <c:axId val="43238492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323841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Norðoyggjar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0.97058823529411764</c:v>
                </c:pt>
                <c:pt idx="1">
                  <c:v>1.4705882352941176E-2</c:v>
                </c:pt>
                <c:pt idx="2">
                  <c:v>1.4705882352941176E-2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Eysturoy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0.95495495495495497</c:v>
                </c:pt>
                <c:pt idx="1">
                  <c:v>1.8018018018018018E-2</c:v>
                </c:pt>
                <c:pt idx="2">
                  <c:v>2.7027027027027029E-2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N-Streymoy</c:v>
                </c:pt>
              </c:strCache>
            </c:strRef>
          </c:tx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S-Streymoy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'Ark1'!$E$2:$E$4</c:f>
              <c:numCache>
                <c:formatCode>0%</c:formatCode>
                <c:ptCount val="3"/>
                <c:pt idx="0">
                  <c:v>0.89839572192513373</c:v>
                </c:pt>
                <c:pt idx="1">
                  <c:v>6.9518716577540107E-2</c:v>
                </c:pt>
                <c:pt idx="2">
                  <c:v>3.2085561497326207E-2</c:v>
                </c:pt>
              </c:numCache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Vágoy</c:v>
                </c:pt>
              </c:strCache>
            </c:strRef>
          </c:tx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'Ark1'!$F$2:$F$4</c:f>
              <c:numCache>
                <c:formatCode>0%</c:formatCode>
                <c:ptCount val="3"/>
                <c:pt idx="0">
                  <c:v>0.96969696969696972</c:v>
                </c:pt>
                <c:pt idx="1">
                  <c:v>3.0303030303030304E-2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Sandoy</c:v>
                </c:pt>
              </c:strCache>
            </c:strRef>
          </c:tx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'Ark1'!$G$2:$G$4</c:f>
              <c:numCache>
                <c:formatCode>0%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6"/>
          <c:order val="6"/>
          <c:tx>
            <c:strRef>
              <c:f>'Ark1'!$H$1</c:f>
              <c:strCache>
                <c:ptCount val="1"/>
                <c:pt idx="0">
                  <c:v>Suðuroy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'Ark1'!$H$2:$H$4</c:f>
              <c:numCache>
                <c:formatCode>0%</c:formatCode>
                <c:ptCount val="3"/>
                <c:pt idx="0">
                  <c:v>0.94827586206896552</c:v>
                </c:pt>
                <c:pt idx="1">
                  <c:v>3.4482758620689655E-2</c:v>
                </c:pt>
                <c:pt idx="2">
                  <c:v>1.7241379310344827E-2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0098584"/>
        <c:axId val="470095448"/>
      </c:barChart>
      <c:catAx>
        <c:axId val="470098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0095448"/>
        <c:crosses val="autoZero"/>
        <c:auto val="1"/>
        <c:lblAlgn val="ctr"/>
        <c:lblOffset val="100"/>
        <c:noMultiLvlLbl val="0"/>
      </c:catAx>
      <c:valAx>
        <c:axId val="47009544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00985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Undir 250.000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0.92258064516129035</c:v>
                </c:pt>
                <c:pt idx="1">
                  <c:v>3.870967741935484E-2</c:v>
                </c:pt>
                <c:pt idx="2">
                  <c:v>3.870967741935484E-2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251.000 - 600.000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0.96059113300492616</c:v>
                </c:pt>
                <c:pt idx="1">
                  <c:v>1.9704433497536946E-2</c:v>
                </c:pt>
                <c:pt idx="2">
                  <c:v>1.9704433497536946E-2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Yvir 601.000</c:v>
                </c:pt>
              </c:strCache>
            </c:strRef>
          </c:tx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0.92105263157894735</c:v>
                </c:pt>
                <c:pt idx="1">
                  <c:v>7.8947368421052627E-2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0094664"/>
        <c:axId val="470096624"/>
      </c:barChart>
      <c:catAx>
        <c:axId val="470094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0096624"/>
        <c:crosses val="autoZero"/>
        <c:auto val="1"/>
        <c:lblAlgn val="ctr"/>
        <c:lblOffset val="100"/>
        <c:noMultiLvlLbl val="0"/>
      </c:catAx>
      <c:valAx>
        <c:axId val="47009662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00946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0.94716981132075473</c:v>
                </c:pt>
                <c:pt idx="1">
                  <c:v>3.7735849056603772E-2</c:v>
                </c:pt>
                <c:pt idx="2">
                  <c:v>1.509433962264151E-2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0.95546558704453444</c:v>
                </c:pt>
                <c:pt idx="1">
                  <c:v>3.643724696356275E-2</c:v>
                </c:pt>
                <c:pt idx="2">
                  <c:v>8.0971659919028341E-3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0.951171875</c:v>
                </c:pt>
                <c:pt idx="1">
                  <c:v>3.7109375E-2</c:v>
                </c:pt>
                <c:pt idx="2">
                  <c:v>1.171875E-2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0095056"/>
        <c:axId val="470095840"/>
      </c:barChart>
      <c:catAx>
        <c:axId val="470095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0095840"/>
        <c:crosses val="autoZero"/>
        <c:auto val="1"/>
        <c:lblAlgn val="ctr"/>
        <c:lblOffset val="100"/>
        <c:noMultiLvlLbl val="0"/>
      </c:catAx>
      <c:valAx>
        <c:axId val="47009584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0095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15-24 ár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0.95161290322580649</c:v>
                </c:pt>
                <c:pt idx="1">
                  <c:v>1.6129032258064516E-2</c:v>
                </c:pt>
                <c:pt idx="2">
                  <c:v>3.2258064516129031E-2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25-39 ár</c:v>
                </c:pt>
              </c:strCache>
            </c:strRef>
          </c:tx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0.96078431372549022</c:v>
                </c:pt>
                <c:pt idx="1">
                  <c:v>3.9215686274509803E-2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40-49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0.9550561797752809</c:v>
                </c:pt>
                <c:pt idx="1">
                  <c:v>2.247191011235955E-2</c:v>
                </c:pt>
                <c:pt idx="2">
                  <c:v>2.247191011235955E-2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50-59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'Ark1'!$E$2:$E$4</c:f>
              <c:numCache>
                <c:formatCode>0%</c:formatCode>
                <c:ptCount val="3"/>
                <c:pt idx="0">
                  <c:v>0.94680851063829785</c:v>
                </c:pt>
                <c:pt idx="1">
                  <c:v>4.2553191489361701E-2</c:v>
                </c:pt>
                <c:pt idx="2">
                  <c:v>1.0638297872340425E-2</c:v>
                </c:pt>
              </c:numCache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60+ ár</c:v>
                </c:pt>
              </c:strCache>
            </c:strRef>
          </c:tx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'Ark1'!$F$2:$F$4</c:f>
              <c:numCache>
                <c:formatCode>0%</c:formatCode>
                <c:ptCount val="3"/>
                <c:pt idx="0">
                  <c:v>0.94907407407407407</c:v>
                </c:pt>
                <c:pt idx="1">
                  <c:v>4.6296296296296294E-2</c:v>
                </c:pt>
                <c:pt idx="2">
                  <c:v>4.6296296296296294E-3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0097016"/>
        <c:axId val="470097408"/>
      </c:barChart>
      <c:catAx>
        <c:axId val="470097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0097408"/>
        <c:crosses val="autoZero"/>
        <c:auto val="1"/>
        <c:lblAlgn val="ctr"/>
        <c:lblOffset val="100"/>
        <c:noMultiLvlLbl val="0"/>
      </c:catAx>
      <c:valAx>
        <c:axId val="47009740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00970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Norðoyggjar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0.98484848484848486</c:v>
                </c:pt>
                <c:pt idx="1">
                  <c:v>1.5151515151515152E-2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Eysturoy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General</c:formatCode>
                <c:ptCount val="3"/>
                <c:pt idx="0" formatCode="0%">
                  <c:v>0.98198198198198194</c:v>
                </c:pt>
                <c:pt idx="2" formatCode="0%">
                  <c:v>1.8018018018018018E-2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N-Streymoy</c:v>
                </c:pt>
              </c:strCache>
            </c:strRef>
          </c:tx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0.97560975609756095</c:v>
                </c:pt>
                <c:pt idx="1">
                  <c:v>2.4390243902439025E-2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S-Streymoy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'Ark1'!$E$2:$E$4</c:f>
              <c:numCache>
                <c:formatCode>0%</c:formatCode>
                <c:ptCount val="3"/>
                <c:pt idx="0">
                  <c:v>0.98395721925133695</c:v>
                </c:pt>
                <c:pt idx="1">
                  <c:v>5.3475935828877002E-3</c:v>
                </c:pt>
                <c:pt idx="2">
                  <c:v>1.06951871657754E-2</c:v>
                </c:pt>
              </c:numCache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Vágoy</c:v>
                </c:pt>
              </c:strCache>
            </c:strRef>
          </c:tx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'Ark1'!$F$2:$F$4</c:f>
              <c:numCache>
                <c:formatCode>0%</c:formatCode>
                <c:ptCount val="3"/>
                <c:pt idx="0">
                  <c:v>0.96969696969696972</c:v>
                </c:pt>
                <c:pt idx="1">
                  <c:v>3.0303030303030304E-2</c:v>
                </c:pt>
              </c:numCache>
            </c:numRef>
          </c:val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Sandoy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'Ark1'!$G$2:$G$4</c:f>
              <c:numCache>
                <c:formatCode>0%</c:formatCode>
                <c:ptCount val="3"/>
                <c:pt idx="0">
                  <c:v>0.875</c:v>
                </c:pt>
                <c:pt idx="1">
                  <c:v>6.25E-2</c:v>
                </c:pt>
                <c:pt idx="2">
                  <c:v>6.25E-2</c:v>
                </c:pt>
              </c:numCache>
            </c:numRef>
          </c:val>
        </c:ser>
        <c:ser>
          <c:idx val="6"/>
          <c:order val="6"/>
          <c:tx>
            <c:strRef>
              <c:f>'Ark1'!$H$1</c:f>
              <c:strCache>
                <c:ptCount val="1"/>
                <c:pt idx="0">
                  <c:v>Suðuroy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'Ark1'!$H$2:$H$4</c:f>
              <c:numCache>
                <c:formatCode>0%</c:formatCode>
                <c:ptCount val="3"/>
                <c:pt idx="0">
                  <c:v>0.74137931034482762</c:v>
                </c:pt>
                <c:pt idx="1">
                  <c:v>0.2413793103448276</c:v>
                </c:pt>
                <c:pt idx="2">
                  <c:v>1.7241379310344827E-2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0098192"/>
        <c:axId val="470098976"/>
      </c:barChart>
      <c:catAx>
        <c:axId val="470098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0098976"/>
        <c:crosses val="autoZero"/>
        <c:auto val="1"/>
        <c:lblAlgn val="ctr"/>
        <c:lblOffset val="100"/>
        <c:noMultiLvlLbl val="0"/>
      </c:catAx>
      <c:valAx>
        <c:axId val="470098976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00981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0.81954887218045114</c:v>
                </c:pt>
                <c:pt idx="1">
                  <c:v>0.12406015037593984</c:v>
                </c:pt>
                <c:pt idx="2">
                  <c:v>5.6390977443609019E-2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0.83064516129032262</c:v>
                </c:pt>
                <c:pt idx="1">
                  <c:v>0.11693548387096774</c:v>
                </c:pt>
                <c:pt idx="2">
                  <c:v>5.2419354838709679E-2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0.82490272373540852</c:v>
                </c:pt>
                <c:pt idx="1">
                  <c:v>0.12062256809338522</c:v>
                </c:pt>
                <c:pt idx="2">
                  <c:v>5.4474708171206226E-2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0099368"/>
        <c:axId val="470099760"/>
      </c:barChart>
      <c:catAx>
        <c:axId val="470099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0099760"/>
        <c:crosses val="autoZero"/>
        <c:auto val="1"/>
        <c:lblAlgn val="ctr"/>
        <c:lblOffset val="100"/>
        <c:noMultiLvlLbl val="0"/>
      </c:catAx>
      <c:valAx>
        <c:axId val="47009976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00993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15-24 ár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0.640625</c:v>
                </c:pt>
                <c:pt idx="1">
                  <c:v>0.203125</c:v>
                </c:pt>
                <c:pt idx="2">
                  <c:v>0.15625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25-39 ár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0.78431372549019607</c:v>
                </c:pt>
                <c:pt idx="1">
                  <c:v>0.15686274509803921</c:v>
                </c:pt>
                <c:pt idx="2">
                  <c:v>5.8823529411764705E-2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40-49 ár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0.84269662921348309</c:v>
                </c:pt>
                <c:pt idx="1">
                  <c:v>0.14606741573033707</c:v>
                </c:pt>
                <c:pt idx="2">
                  <c:v>1.1235955056179775E-2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50-59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'Ark1'!$E$2:$E$4</c:f>
              <c:numCache>
                <c:formatCode>0%</c:formatCode>
                <c:ptCount val="3"/>
                <c:pt idx="0">
                  <c:v>0.87234042553191493</c:v>
                </c:pt>
                <c:pt idx="1">
                  <c:v>8.5106382978723402E-2</c:v>
                </c:pt>
                <c:pt idx="2">
                  <c:v>4.2553191489361701E-2</c:v>
                </c:pt>
              </c:numCache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60+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'Ark1'!$F$2:$F$4</c:f>
              <c:numCache>
                <c:formatCode>0%</c:formatCode>
                <c:ptCount val="3"/>
                <c:pt idx="0">
                  <c:v>0.86111111111111116</c:v>
                </c:pt>
                <c:pt idx="1">
                  <c:v>9.2592592592592587E-2</c:v>
                </c:pt>
                <c:pt idx="2">
                  <c:v>4.6296296296296294E-2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0094272"/>
        <c:axId val="471866424"/>
      </c:barChart>
      <c:catAx>
        <c:axId val="470094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1866424"/>
        <c:crosses val="autoZero"/>
        <c:auto val="1"/>
        <c:lblAlgn val="ctr"/>
        <c:lblOffset val="100"/>
        <c:noMultiLvlLbl val="0"/>
      </c:catAx>
      <c:valAx>
        <c:axId val="47186642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00942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Norðoyggjar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0.83823529411764708</c:v>
                </c:pt>
                <c:pt idx="1">
                  <c:v>0.13235294117647059</c:v>
                </c:pt>
                <c:pt idx="2">
                  <c:v>2.9411764705882353E-2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Eysturoy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0.86486486486486491</c:v>
                </c:pt>
                <c:pt idx="1">
                  <c:v>5.4054054054054057E-2</c:v>
                </c:pt>
                <c:pt idx="2">
                  <c:v>8.1081081081081086E-2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N-Streymoy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0.90243902439024393</c:v>
                </c:pt>
                <c:pt idx="1">
                  <c:v>9.7560975609756101E-2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S-Streymoy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'Ark1'!$E$2:$E$4</c:f>
              <c:numCache>
                <c:formatCode>0%</c:formatCode>
                <c:ptCount val="3"/>
                <c:pt idx="0">
                  <c:v>0.77540106951871657</c:v>
                </c:pt>
                <c:pt idx="1">
                  <c:v>0.18181818181818182</c:v>
                </c:pt>
                <c:pt idx="2">
                  <c:v>4.2780748663101602E-2</c:v>
                </c:pt>
              </c:numCache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Vágoy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'Ark1'!$F$2:$F$4</c:f>
              <c:numCache>
                <c:formatCode>0%</c:formatCode>
                <c:ptCount val="3"/>
                <c:pt idx="0">
                  <c:v>0.84848484848484851</c:v>
                </c:pt>
                <c:pt idx="1">
                  <c:v>6.0606060606060608E-2</c:v>
                </c:pt>
                <c:pt idx="2">
                  <c:v>9.0909090909090912E-2</c:v>
                </c:pt>
              </c:numCache>
            </c:numRef>
          </c:val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Sandoy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'Ark1'!$G$2:$G$4</c:f>
              <c:numCache>
                <c:formatCode>0%</c:formatCode>
                <c:ptCount val="3"/>
                <c:pt idx="0">
                  <c:v>0.8125</c:v>
                </c:pt>
                <c:pt idx="1">
                  <c:v>0.125</c:v>
                </c:pt>
                <c:pt idx="2">
                  <c:v>6.25E-2</c:v>
                </c:pt>
              </c:numCache>
            </c:numRef>
          </c:val>
        </c:ser>
        <c:ser>
          <c:idx val="6"/>
          <c:order val="6"/>
          <c:tx>
            <c:strRef>
              <c:f>'Ark1'!$H$1</c:f>
              <c:strCache>
                <c:ptCount val="1"/>
                <c:pt idx="0">
                  <c:v>Suðuroy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'Ark1'!$H$2:$H$4</c:f>
              <c:numCache>
                <c:formatCode>0%</c:formatCode>
                <c:ptCount val="3"/>
                <c:pt idx="0">
                  <c:v>0.82758620689655171</c:v>
                </c:pt>
                <c:pt idx="1">
                  <c:v>8.6206896551724144E-2</c:v>
                </c:pt>
                <c:pt idx="2">
                  <c:v>8.6206896551724144E-2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871128"/>
        <c:axId val="471865640"/>
      </c:barChart>
      <c:catAx>
        <c:axId val="471871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1865640"/>
        <c:crosses val="autoZero"/>
        <c:auto val="1"/>
        <c:lblAlgn val="ctr"/>
        <c:lblOffset val="100"/>
        <c:noMultiLvlLbl val="0"/>
      </c:catAx>
      <c:valAx>
        <c:axId val="47186564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18711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140964690734412E-2"/>
          <c:y val="3.0912594259050952E-2"/>
          <c:w val="0.91556343782498883"/>
          <c:h val="0.688723701204016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Grundskúla - 7. Fl. 10. Fl, Real, FHS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438086"/>
              </a:solidFill>
            </c:spPr>
          </c:dPt>
          <c:dPt>
            <c:idx val="2"/>
            <c:invertIfNegative val="0"/>
            <c:bubble3D val="0"/>
            <c:spPr>
              <a:solidFill>
                <a:srgbClr val="C4652D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'Ark1'!$B$2</c:f>
              <c:numCache>
                <c:formatCode>0%</c:formatCode>
                <c:ptCount val="1"/>
                <c:pt idx="0">
                  <c:v>0.27631578947368424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Miðnámsútbúgving - H.F. Student. H.H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'Ark1'!$C$2</c:f>
              <c:numCache>
                <c:formatCode>0%</c:formatCode>
                <c:ptCount val="1"/>
                <c:pt idx="0">
                  <c:v>0.46511627906976744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Handverkaraútbúgving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'Ark1'!$D$2</c:f>
              <c:numCache>
                <c:formatCode>0%</c:formatCode>
                <c:ptCount val="1"/>
                <c:pt idx="0">
                  <c:v>0.21276595744680851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Millumlanga útbúgving (1-3 ár aftana t.d. student)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'Ark1'!$E$2</c:f>
              <c:numCache>
                <c:formatCode>0%</c:formatCode>
                <c:ptCount val="1"/>
                <c:pt idx="0">
                  <c:v>0.51333333333333331</c:v>
                </c:pt>
              </c:numCache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Langa útbúgving (4-5 ár eftir t.d. student)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'Ark1'!$F$2</c:f>
              <c:numCache>
                <c:formatCode>0%</c:formatCode>
                <c:ptCount val="1"/>
                <c:pt idx="0">
                  <c:v>0.71739130434782605</c:v>
                </c:pt>
              </c:numCache>
            </c:numRef>
          </c:val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Enn longur útbúgving (Meira enn 6 ár aftaná td., student)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'Ark1'!$G$2</c:f>
              <c:numCache>
                <c:formatCode>0%</c:formatCode>
                <c:ptCount val="1"/>
                <c:pt idx="0">
                  <c:v>0.84615384615384615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095504"/>
        <c:axId val="431094720"/>
      </c:barChart>
      <c:catAx>
        <c:axId val="431095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1094720"/>
        <c:crosses val="autoZero"/>
        <c:auto val="1"/>
        <c:lblAlgn val="ctr"/>
        <c:lblOffset val="100"/>
        <c:noMultiLvlLbl val="0"/>
      </c:catAx>
      <c:valAx>
        <c:axId val="43109472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31095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718169662754231E-3"/>
          <c:y val="0.79324459442569684"/>
          <c:w val="0.98894567424354984"/>
          <c:h val="0.19088238970128732"/>
        </c:manualLayout>
      </c:layout>
      <c:overlay val="0"/>
      <c:txPr>
        <a:bodyPr/>
        <a:lstStyle/>
        <a:p>
          <a:pPr>
            <a:defRPr sz="1000"/>
          </a:pPr>
          <a:endParaRPr lang="fo-FO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0.79323308270676696</c:v>
                </c:pt>
                <c:pt idx="1">
                  <c:v>8.2706766917293228E-2</c:v>
                </c:pt>
                <c:pt idx="2">
                  <c:v>0.12030075187969924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0.79032258064516125</c:v>
                </c:pt>
                <c:pt idx="1">
                  <c:v>0.13306451612903225</c:v>
                </c:pt>
                <c:pt idx="2">
                  <c:v>7.6612903225806453E-2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0.79182879377431903</c:v>
                </c:pt>
                <c:pt idx="1">
                  <c:v>0.10700389105058365</c:v>
                </c:pt>
                <c:pt idx="2">
                  <c:v>9.9221789883268477E-2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872304"/>
        <c:axId val="471871520"/>
      </c:barChart>
      <c:catAx>
        <c:axId val="471872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1871520"/>
        <c:crosses val="autoZero"/>
        <c:auto val="1"/>
        <c:lblAlgn val="ctr"/>
        <c:lblOffset val="100"/>
        <c:noMultiLvlLbl val="0"/>
      </c:catAx>
      <c:valAx>
        <c:axId val="4718715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18723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0.69172932330827064</c:v>
                </c:pt>
                <c:pt idx="1">
                  <c:v>8.2706766917293228E-2</c:v>
                </c:pt>
                <c:pt idx="2">
                  <c:v>0.22556390977443608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0.65447154471544711</c:v>
                </c:pt>
                <c:pt idx="1">
                  <c:v>8.1300813008130079E-2</c:v>
                </c:pt>
                <c:pt idx="2">
                  <c:v>0.26422764227642276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0.673828125</c:v>
                </c:pt>
                <c:pt idx="1">
                  <c:v>8.203125E-2</c:v>
                </c:pt>
                <c:pt idx="2">
                  <c:v>0.244140625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873088"/>
        <c:axId val="471867600"/>
      </c:barChart>
      <c:catAx>
        <c:axId val="471873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1867600"/>
        <c:crosses val="autoZero"/>
        <c:auto val="1"/>
        <c:lblAlgn val="ctr"/>
        <c:lblOffset val="100"/>
        <c:noMultiLvlLbl val="0"/>
      </c:catAx>
      <c:valAx>
        <c:axId val="4718676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18730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0.79323308270676696</c:v>
                </c:pt>
                <c:pt idx="1">
                  <c:v>0.15789473684210525</c:v>
                </c:pt>
                <c:pt idx="2">
                  <c:v>4.8872180451127817E-2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0.81854838709677424</c:v>
                </c:pt>
                <c:pt idx="1">
                  <c:v>0.125</c:v>
                </c:pt>
                <c:pt idx="2">
                  <c:v>5.6451612903225805E-2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0.80544747081712065</c:v>
                </c:pt>
                <c:pt idx="1">
                  <c:v>0.14202334630350194</c:v>
                </c:pt>
                <c:pt idx="2">
                  <c:v>5.2529182879377433E-2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866032"/>
        <c:axId val="471866816"/>
      </c:barChart>
      <c:catAx>
        <c:axId val="471866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1866816"/>
        <c:crosses val="autoZero"/>
        <c:auto val="1"/>
        <c:lblAlgn val="ctr"/>
        <c:lblOffset val="100"/>
        <c:noMultiLvlLbl val="0"/>
      </c:catAx>
      <c:valAx>
        <c:axId val="4718668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18660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0.76691729323308266</c:v>
                </c:pt>
                <c:pt idx="1">
                  <c:v>6.0150375939849621E-2</c:v>
                </c:pt>
                <c:pt idx="2">
                  <c:v>0.16917293233082706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0.842741935483871</c:v>
                </c:pt>
                <c:pt idx="1">
                  <c:v>5.6451612903225805E-2</c:v>
                </c:pt>
                <c:pt idx="2">
                  <c:v>9.6774193548387094E-2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0.80350194552529186</c:v>
                </c:pt>
                <c:pt idx="1">
                  <c:v>5.8365758754863814E-2</c:v>
                </c:pt>
                <c:pt idx="2">
                  <c:v>0.13424124513618677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867208"/>
        <c:axId val="471867992"/>
      </c:barChart>
      <c:catAx>
        <c:axId val="471867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1867992"/>
        <c:crosses val="autoZero"/>
        <c:auto val="1"/>
        <c:lblAlgn val="ctr"/>
        <c:lblOffset val="100"/>
        <c:noMultiLvlLbl val="0"/>
      </c:catAx>
      <c:valAx>
        <c:axId val="4718679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18672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0.43233082706766918</c:v>
                </c:pt>
                <c:pt idx="1">
                  <c:v>0.38345864661654133</c:v>
                </c:pt>
                <c:pt idx="2">
                  <c:v>0.16917293233082706</c:v>
                </c:pt>
                <c:pt idx="3">
                  <c:v>1.5037593984962405E-2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0.49596774193548387</c:v>
                </c:pt>
                <c:pt idx="1">
                  <c:v>0.41129032258064518</c:v>
                </c:pt>
                <c:pt idx="2">
                  <c:v>8.4677419354838704E-2</c:v>
                </c:pt>
                <c:pt idx="3">
                  <c:v>8.0645161290322578E-3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'Ark1'!$D$2:$D$5</c:f>
              <c:numCache>
                <c:formatCode>0%</c:formatCode>
                <c:ptCount val="4"/>
                <c:pt idx="0">
                  <c:v>0.46303501945525294</c:v>
                </c:pt>
                <c:pt idx="1">
                  <c:v>0.39688715953307391</c:v>
                </c:pt>
                <c:pt idx="2">
                  <c:v>0.12840466926070038</c:v>
                </c:pt>
                <c:pt idx="3">
                  <c:v>1.1673151750972763E-2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869168"/>
        <c:axId val="471869560"/>
      </c:barChart>
      <c:catAx>
        <c:axId val="471869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1869560"/>
        <c:crosses val="autoZero"/>
        <c:auto val="1"/>
        <c:lblAlgn val="ctr"/>
        <c:lblOffset val="100"/>
        <c:noMultiLvlLbl val="0"/>
      </c:catAx>
      <c:valAx>
        <c:axId val="4718695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18691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0.72556390977443608</c:v>
                </c:pt>
                <c:pt idx="1">
                  <c:v>0.10150375939849623</c:v>
                </c:pt>
                <c:pt idx="2">
                  <c:v>0.16917293233082706</c:v>
                </c:pt>
                <c:pt idx="3">
                  <c:v>3.7593984962406013E-3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0.82661290322580649</c:v>
                </c:pt>
                <c:pt idx="1">
                  <c:v>9.2741935483870969E-2</c:v>
                </c:pt>
                <c:pt idx="2">
                  <c:v>7.2580645161290328E-2</c:v>
                </c:pt>
                <c:pt idx="3">
                  <c:v>8.0645161290322578E-3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'Ark1'!$D$2:$D$5</c:f>
              <c:numCache>
                <c:formatCode>0%</c:formatCode>
                <c:ptCount val="4"/>
                <c:pt idx="0">
                  <c:v>0.77431906614785995</c:v>
                </c:pt>
                <c:pt idx="1">
                  <c:v>9.727626459143969E-2</c:v>
                </c:pt>
                <c:pt idx="2">
                  <c:v>0.122568093385214</c:v>
                </c:pt>
                <c:pt idx="3">
                  <c:v>5.8365758754863814E-3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776184"/>
        <c:axId val="471774224"/>
      </c:barChart>
      <c:catAx>
        <c:axId val="471776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1774224"/>
        <c:crosses val="autoZero"/>
        <c:auto val="1"/>
        <c:lblAlgn val="ctr"/>
        <c:lblOffset val="100"/>
        <c:noMultiLvlLbl val="0"/>
      </c:catAx>
      <c:valAx>
        <c:axId val="4717742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17761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0.92105263157894735</c:v>
                </c:pt>
                <c:pt idx="1">
                  <c:v>1.5037593984962405E-2</c:v>
                </c:pt>
                <c:pt idx="2">
                  <c:v>6.0150375939849621E-2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0.91935483870967738</c:v>
                </c:pt>
                <c:pt idx="1">
                  <c:v>2.4193548387096774E-2</c:v>
                </c:pt>
                <c:pt idx="2">
                  <c:v>5.2419354838709679E-2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0.92023346303501941</c:v>
                </c:pt>
                <c:pt idx="1">
                  <c:v>1.9455252918287938E-2</c:v>
                </c:pt>
                <c:pt idx="2">
                  <c:v>5.642023346303502E-2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778928"/>
        <c:axId val="471774616"/>
      </c:barChart>
      <c:catAx>
        <c:axId val="471778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1774616"/>
        <c:crosses val="autoZero"/>
        <c:auto val="1"/>
        <c:lblAlgn val="ctr"/>
        <c:lblOffset val="100"/>
        <c:noMultiLvlLbl val="0"/>
      </c:catAx>
      <c:valAx>
        <c:axId val="4717746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17789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0.88345864661654139</c:v>
                </c:pt>
                <c:pt idx="1">
                  <c:v>4.1353383458646614E-2</c:v>
                </c:pt>
                <c:pt idx="2">
                  <c:v>7.1428571428571425E-2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0.92338709677419351</c:v>
                </c:pt>
                <c:pt idx="1">
                  <c:v>3.2258064516129031E-2</c:v>
                </c:pt>
                <c:pt idx="2">
                  <c:v>4.0322580645161289E-2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0.90272373540856032</c:v>
                </c:pt>
                <c:pt idx="1">
                  <c:v>3.6964980544747082E-2</c:v>
                </c:pt>
                <c:pt idx="2">
                  <c:v>5.642023346303502E-2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775792"/>
        <c:axId val="471775008"/>
      </c:barChart>
      <c:catAx>
        <c:axId val="471775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1775008"/>
        <c:crosses val="autoZero"/>
        <c:auto val="1"/>
        <c:lblAlgn val="ctr"/>
        <c:lblOffset val="100"/>
        <c:noMultiLvlLbl val="0"/>
      </c:catAx>
      <c:valAx>
        <c:axId val="4717750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17757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50146090229286E-2"/>
          <c:y val="3.0912594259050952E-2"/>
          <c:w val="0.90456494824939337"/>
          <c:h val="0.8302528850560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0.95864661654135341</c:v>
                </c:pt>
                <c:pt idx="1">
                  <c:v>3.007518796992481E-2</c:v>
                </c:pt>
                <c:pt idx="2">
                  <c:v>7.5187969924812026E-3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0.93951612903225812</c:v>
                </c:pt>
                <c:pt idx="1">
                  <c:v>4.4354838709677422E-2</c:v>
                </c:pt>
                <c:pt idx="2">
                  <c:v>1.2096774193548387E-2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0.94941634241245132</c:v>
                </c:pt>
                <c:pt idx="1">
                  <c:v>3.6964980544747082E-2</c:v>
                </c:pt>
                <c:pt idx="2">
                  <c:v>9.727626459143969E-3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776968"/>
        <c:axId val="471775400"/>
      </c:barChart>
      <c:catAx>
        <c:axId val="471776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1775400"/>
        <c:crosses val="autoZero"/>
        <c:auto val="1"/>
        <c:lblAlgn val="ctr"/>
        <c:lblOffset val="100"/>
        <c:noMultiLvlLbl val="0"/>
      </c:catAx>
      <c:valAx>
        <c:axId val="47177540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17769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50146090229286E-2"/>
          <c:y val="3.0912594259050952E-2"/>
          <c:w val="0.90456494824939337"/>
          <c:h val="0.8302528850560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0.97744360902255634</c:v>
                </c:pt>
                <c:pt idx="1">
                  <c:v>1.1278195488721804E-2</c:v>
                </c:pt>
                <c:pt idx="2">
                  <c:v>1.1278195488721804E-2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0.967741935483871</c:v>
                </c:pt>
                <c:pt idx="1">
                  <c:v>1.6129032258064516E-2</c:v>
                </c:pt>
                <c:pt idx="2">
                  <c:v>1.6129032258064516E-2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0.97276264591439687</c:v>
                </c:pt>
                <c:pt idx="1">
                  <c:v>1.3618677042801557E-2</c:v>
                </c:pt>
                <c:pt idx="2">
                  <c:v>1.3618677042801557E-2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777360"/>
        <c:axId val="471771872"/>
      </c:barChart>
      <c:catAx>
        <c:axId val="47177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1771872"/>
        <c:crosses val="autoZero"/>
        <c:auto val="1"/>
        <c:lblAlgn val="ctr"/>
        <c:lblOffset val="100"/>
        <c:noMultiLvlLbl val="0"/>
      </c:catAx>
      <c:valAx>
        <c:axId val="47177187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17773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140964690734412E-2"/>
          <c:y val="3.0912594259050952E-2"/>
          <c:w val="0.91556343782498883"/>
          <c:h val="0.688723701204016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Undir 250.000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438086"/>
              </a:solidFill>
            </c:spPr>
          </c:dPt>
          <c:dPt>
            <c:idx val="2"/>
            <c:invertIfNegative val="0"/>
            <c:bubble3D val="0"/>
            <c:spPr>
              <a:solidFill>
                <a:srgbClr val="C4652D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'Ark1'!$B$2</c:f>
              <c:numCache>
                <c:formatCode>0%</c:formatCode>
                <c:ptCount val="1"/>
                <c:pt idx="0">
                  <c:v>0.44516129032258067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251.000 - 600.000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'Ark1'!$C$2</c:f>
              <c:numCache>
                <c:formatCode>0%</c:formatCode>
                <c:ptCount val="1"/>
                <c:pt idx="0">
                  <c:v>0.42574257425742573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Yvir 601.000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'Ark1'!$D$2</c:f>
              <c:numCache>
                <c:formatCode>0%</c:formatCode>
                <c:ptCount val="1"/>
                <c:pt idx="0">
                  <c:v>0.56140350877192979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357120"/>
        <c:axId val="467359864"/>
      </c:barChart>
      <c:catAx>
        <c:axId val="46735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7359864"/>
        <c:crosses val="autoZero"/>
        <c:auto val="1"/>
        <c:lblAlgn val="ctr"/>
        <c:lblOffset val="100"/>
        <c:noMultiLvlLbl val="0"/>
      </c:catAx>
      <c:valAx>
        <c:axId val="467359864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7357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718169662754231E-3"/>
          <c:y val="0.79324459442569684"/>
          <c:w val="0.98894567424354984"/>
          <c:h val="0.19088238970128732"/>
        </c:manualLayout>
      </c:layout>
      <c:overlay val="0"/>
      <c:txPr>
        <a:bodyPr/>
        <a:lstStyle/>
        <a:p>
          <a:pPr>
            <a:defRPr sz="1000"/>
          </a:pPr>
          <a:endParaRPr lang="fo-FO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50146090229286E-2"/>
          <c:y val="3.0912594259050952E-2"/>
          <c:w val="0.90456494824939337"/>
          <c:h val="0.8302528850560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0.97744360902255634</c:v>
                </c:pt>
                <c:pt idx="1">
                  <c:v>1.1278195488721804E-2</c:v>
                </c:pt>
                <c:pt idx="2">
                  <c:v>7.5187969924812026E-3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0.97983870967741937</c:v>
                </c:pt>
                <c:pt idx="1">
                  <c:v>8.0645161290322578E-3</c:v>
                </c:pt>
                <c:pt idx="2">
                  <c:v>8.0645161290322578E-3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0.97859922178988323</c:v>
                </c:pt>
                <c:pt idx="1">
                  <c:v>9.727626459143969E-3</c:v>
                </c:pt>
                <c:pt idx="2">
                  <c:v>7.7821011673151752E-3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778144"/>
        <c:axId val="471772264"/>
      </c:barChart>
      <c:catAx>
        <c:axId val="471778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1772264"/>
        <c:crosses val="autoZero"/>
        <c:auto val="1"/>
        <c:lblAlgn val="ctr"/>
        <c:lblOffset val="100"/>
        <c:noMultiLvlLbl val="0"/>
      </c:catAx>
      <c:valAx>
        <c:axId val="47177226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17781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50146090229286E-2"/>
          <c:y val="3.0912594259050952E-2"/>
          <c:w val="0.90456494824939337"/>
          <c:h val="0.8302528850560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0.89473684210526316</c:v>
                </c:pt>
                <c:pt idx="1">
                  <c:v>9.3984962406015032E-2</c:v>
                </c:pt>
                <c:pt idx="3">
                  <c:v>7.5187969924812026E-3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0.90322580645161288</c:v>
                </c:pt>
                <c:pt idx="1">
                  <c:v>8.4677419354838704E-2</c:v>
                </c:pt>
                <c:pt idx="2">
                  <c:v>8.0645161290322578E-3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'Ark1'!$D$2:$D$5</c:f>
              <c:numCache>
                <c:formatCode>0%</c:formatCode>
                <c:ptCount val="4"/>
                <c:pt idx="0">
                  <c:v>0.89883268482490275</c:v>
                </c:pt>
                <c:pt idx="1">
                  <c:v>8.9494163424124515E-2</c:v>
                </c:pt>
                <c:pt idx="2">
                  <c:v>5.8365758754863814E-3</c:v>
                </c:pt>
                <c:pt idx="3">
                  <c:v>5.8365758754863814E-3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773048"/>
        <c:axId val="471773440"/>
      </c:barChart>
      <c:catAx>
        <c:axId val="471773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1773440"/>
        <c:crosses val="autoZero"/>
        <c:auto val="1"/>
        <c:lblAlgn val="ctr"/>
        <c:lblOffset val="100"/>
        <c:noMultiLvlLbl val="0"/>
      </c:catAx>
      <c:valAx>
        <c:axId val="47177344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17730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50146090229286E-2"/>
          <c:y val="3.0912594259050952E-2"/>
          <c:w val="0.90456494824939337"/>
          <c:h val="0.8302528850560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0.21804511278195488</c:v>
                </c:pt>
                <c:pt idx="1">
                  <c:v>0.27067669172932329</c:v>
                </c:pt>
                <c:pt idx="2">
                  <c:v>0.5</c:v>
                </c:pt>
                <c:pt idx="3">
                  <c:v>1.1278195488721804E-2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0.21370967741935484</c:v>
                </c:pt>
                <c:pt idx="1">
                  <c:v>0.37903225806451613</c:v>
                </c:pt>
                <c:pt idx="2">
                  <c:v>0.39516129032258063</c:v>
                </c:pt>
                <c:pt idx="3">
                  <c:v>1.2096774193548387E-2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Hovedtotal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'Ark1'!$D$2:$D$5</c:f>
              <c:numCache>
                <c:formatCode>0%</c:formatCode>
                <c:ptCount val="4"/>
                <c:pt idx="0">
                  <c:v>0.21595330739299612</c:v>
                </c:pt>
                <c:pt idx="1">
                  <c:v>0.32295719844357978</c:v>
                </c:pt>
                <c:pt idx="2">
                  <c:v>0.44941634241245138</c:v>
                </c:pt>
                <c:pt idx="3">
                  <c:v>1.1673151750972763E-2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313416"/>
        <c:axId val="471311064"/>
      </c:barChart>
      <c:catAx>
        <c:axId val="471313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1311064"/>
        <c:crosses val="autoZero"/>
        <c:auto val="1"/>
        <c:lblAlgn val="ctr"/>
        <c:lblOffset val="100"/>
        <c:noMultiLvlLbl val="0"/>
      </c:catAx>
      <c:valAx>
        <c:axId val="47131106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13134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50146090229286E-2"/>
          <c:y val="3.0912594259050952E-2"/>
          <c:w val="0.90456494824939337"/>
          <c:h val="0.8302528850560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0.27067669172932329</c:v>
                </c:pt>
                <c:pt idx="1">
                  <c:v>0.28195488721804512</c:v>
                </c:pt>
                <c:pt idx="2">
                  <c:v>0.42857142857142855</c:v>
                </c:pt>
                <c:pt idx="3">
                  <c:v>1.8796992481203006E-2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0.26720647773279355</c:v>
                </c:pt>
                <c:pt idx="1">
                  <c:v>0.41700404858299595</c:v>
                </c:pt>
                <c:pt idx="2">
                  <c:v>0.30364372469635625</c:v>
                </c:pt>
                <c:pt idx="3">
                  <c:v>1.2145748987854251E-2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'Ark1'!$D$2:$D$5</c:f>
              <c:numCache>
                <c:formatCode>0%</c:formatCode>
                <c:ptCount val="4"/>
                <c:pt idx="0">
                  <c:v>0.26900584795321636</c:v>
                </c:pt>
                <c:pt idx="1">
                  <c:v>0.34697855750487328</c:v>
                </c:pt>
                <c:pt idx="2">
                  <c:v>0.36842105263157893</c:v>
                </c:pt>
                <c:pt idx="3">
                  <c:v>1.5594541910331383E-2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313808"/>
        <c:axId val="471310672"/>
      </c:barChart>
      <c:catAx>
        <c:axId val="471313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1310672"/>
        <c:crosses val="autoZero"/>
        <c:auto val="1"/>
        <c:lblAlgn val="ctr"/>
        <c:lblOffset val="100"/>
        <c:noMultiLvlLbl val="0"/>
      </c:catAx>
      <c:valAx>
        <c:axId val="47131067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13138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50146090229286E-2"/>
          <c:y val="3.0912594259050952E-2"/>
          <c:w val="0.90456494824939337"/>
          <c:h val="0.8302528850560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 formatCode="0%">
                  <c:v>0.90340909090909094</c:v>
                </c:pt>
                <c:pt idx="2" formatCode="0%">
                  <c:v>8.5227272727272721E-2</c:v>
                </c:pt>
                <c:pt idx="3" formatCode="0%">
                  <c:v>1.1363636363636364E-2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0.8867924528301887</c:v>
                </c:pt>
                <c:pt idx="1">
                  <c:v>1.2578616352201259E-2</c:v>
                </c:pt>
                <c:pt idx="2">
                  <c:v>9.4339622641509441E-2</c:v>
                </c:pt>
                <c:pt idx="3">
                  <c:v>6.2893081761006293E-3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'Ark1'!$D$2:$D$5</c:f>
              <c:numCache>
                <c:formatCode>0%</c:formatCode>
                <c:ptCount val="4"/>
                <c:pt idx="0">
                  <c:v>0.89552238805970152</c:v>
                </c:pt>
                <c:pt idx="1">
                  <c:v>5.9701492537313433E-3</c:v>
                </c:pt>
                <c:pt idx="2">
                  <c:v>8.9552238805970144E-2</c:v>
                </c:pt>
                <c:pt idx="3">
                  <c:v>8.9552238805970154E-3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312240"/>
        <c:axId val="471311456"/>
      </c:barChart>
      <c:catAx>
        <c:axId val="471312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1311456"/>
        <c:crosses val="autoZero"/>
        <c:auto val="1"/>
        <c:lblAlgn val="ctr"/>
        <c:lblOffset val="100"/>
        <c:noMultiLvlLbl val="0"/>
      </c:catAx>
      <c:valAx>
        <c:axId val="47131145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13122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50146090229286E-2"/>
          <c:y val="3.0912594259050952E-2"/>
          <c:w val="0.90456494824939337"/>
          <c:h val="0.8302528850560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0.69318181818181823</c:v>
                </c:pt>
                <c:pt idx="1">
                  <c:v>0.11363636363636363</c:v>
                </c:pt>
                <c:pt idx="2">
                  <c:v>0.17613636363636365</c:v>
                </c:pt>
                <c:pt idx="3">
                  <c:v>1.7045454545454544E-2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0.660377358490566</c:v>
                </c:pt>
                <c:pt idx="1">
                  <c:v>0.15094339622641509</c:v>
                </c:pt>
                <c:pt idx="2">
                  <c:v>0.18238993710691823</c:v>
                </c:pt>
                <c:pt idx="3">
                  <c:v>6.2893081761006293E-3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'Ark1'!$D$2:$D$5</c:f>
              <c:numCache>
                <c:formatCode>0%</c:formatCode>
                <c:ptCount val="4"/>
                <c:pt idx="0">
                  <c:v>0.67761194029850746</c:v>
                </c:pt>
                <c:pt idx="1">
                  <c:v>0.13134328358208955</c:v>
                </c:pt>
                <c:pt idx="2">
                  <c:v>0.17910447761194029</c:v>
                </c:pt>
                <c:pt idx="3">
                  <c:v>1.1940298507462687E-2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307144"/>
        <c:axId val="471304400"/>
      </c:barChart>
      <c:catAx>
        <c:axId val="471307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1304400"/>
        <c:crosses val="autoZero"/>
        <c:auto val="1"/>
        <c:lblAlgn val="ctr"/>
        <c:lblOffset val="100"/>
        <c:noMultiLvlLbl val="0"/>
      </c:catAx>
      <c:valAx>
        <c:axId val="47130440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13071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50146090229286E-2"/>
          <c:y val="3.0912594259050952E-2"/>
          <c:w val="0.90456494824939337"/>
          <c:h val="0.8302528850560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0.19548872180451127</c:v>
                </c:pt>
                <c:pt idx="1">
                  <c:v>0.78947368421052633</c:v>
                </c:pt>
                <c:pt idx="2">
                  <c:v>7.5187969924812026E-3</c:v>
                </c:pt>
                <c:pt idx="3">
                  <c:v>7.5187969924812026E-3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0.20161290322580644</c:v>
                </c:pt>
                <c:pt idx="1">
                  <c:v>0.77419354838709675</c:v>
                </c:pt>
                <c:pt idx="2">
                  <c:v>2.0161290322580645E-2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'Ark1'!$D$2:$D$5</c:f>
              <c:numCache>
                <c:formatCode>0%</c:formatCode>
                <c:ptCount val="4"/>
                <c:pt idx="0">
                  <c:v>0.19844357976653695</c:v>
                </c:pt>
                <c:pt idx="1">
                  <c:v>0.78210116731517509</c:v>
                </c:pt>
                <c:pt idx="2">
                  <c:v>1.3618677042801557E-2</c:v>
                </c:pt>
                <c:pt idx="3">
                  <c:v>5.8365758754863814E-3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304008"/>
        <c:axId val="471301656"/>
      </c:barChart>
      <c:catAx>
        <c:axId val="471304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1301656"/>
        <c:crosses val="autoZero"/>
        <c:auto val="1"/>
        <c:lblAlgn val="ctr"/>
        <c:lblOffset val="100"/>
        <c:noMultiLvlLbl val="0"/>
      </c:catAx>
      <c:valAx>
        <c:axId val="47130165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13040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50146090229286E-2"/>
          <c:y val="3.0912594259050952E-2"/>
          <c:w val="0.90456494824939337"/>
          <c:h val="0.8302528850560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0.8</c:v>
                </c:pt>
                <c:pt idx="1">
                  <c:v>0.18490566037735848</c:v>
                </c:pt>
                <c:pt idx="2">
                  <c:v>7.5471698113207548E-3</c:v>
                </c:pt>
                <c:pt idx="3">
                  <c:v>7.5471698113207548E-3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0.85080645161290325</c:v>
                </c:pt>
                <c:pt idx="1">
                  <c:v>0.12096774193548387</c:v>
                </c:pt>
                <c:pt idx="2">
                  <c:v>2.4193548387096774E-2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'Ark1'!$D$2:$D$5</c:f>
              <c:numCache>
                <c:formatCode>0%</c:formatCode>
                <c:ptCount val="4"/>
                <c:pt idx="0">
                  <c:v>0.82456140350877194</c:v>
                </c:pt>
                <c:pt idx="1">
                  <c:v>0.15399610136452241</c:v>
                </c:pt>
                <c:pt idx="2">
                  <c:v>1.5594541910331383E-2</c:v>
                </c:pt>
                <c:pt idx="3">
                  <c:v>5.8479532163742687E-3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300872"/>
        <c:axId val="471302832"/>
      </c:barChart>
      <c:catAx>
        <c:axId val="471300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1302832"/>
        <c:crosses val="autoZero"/>
        <c:auto val="1"/>
        <c:lblAlgn val="ctr"/>
        <c:lblOffset val="100"/>
        <c:noMultiLvlLbl val="0"/>
      </c:catAx>
      <c:valAx>
        <c:axId val="47130283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13008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50146090229286E-2"/>
          <c:y val="3.0912594259050952E-2"/>
          <c:w val="0.90456494824939337"/>
          <c:h val="0.8302528850560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0.97744360902255634</c:v>
                </c:pt>
                <c:pt idx="1">
                  <c:v>3.7593984962406013E-3</c:v>
                </c:pt>
                <c:pt idx="2">
                  <c:v>1.1278195488721804E-2</c:v>
                </c:pt>
                <c:pt idx="3">
                  <c:v>7.5187969924812026E-3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0.95528455284552849</c:v>
                </c:pt>
                <c:pt idx="1">
                  <c:v>2.032520325203252E-2</c:v>
                </c:pt>
                <c:pt idx="2">
                  <c:v>2.032520325203252E-2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'Ark1'!$D$2:$D$5</c:f>
              <c:numCache>
                <c:formatCode>0%</c:formatCode>
                <c:ptCount val="4"/>
                <c:pt idx="0">
                  <c:v>0.966796875</c:v>
                </c:pt>
                <c:pt idx="1">
                  <c:v>1.171875E-2</c:v>
                </c:pt>
                <c:pt idx="2">
                  <c:v>1.5625E-2</c:v>
                </c:pt>
                <c:pt idx="3">
                  <c:v>5.859375E-3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304792"/>
        <c:axId val="471303224"/>
      </c:barChart>
      <c:catAx>
        <c:axId val="471304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1303224"/>
        <c:crosses val="autoZero"/>
        <c:auto val="1"/>
        <c:lblAlgn val="ctr"/>
        <c:lblOffset val="100"/>
        <c:noMultiLvlLbl val="0"/>
      </c:catAx>
      <c:valAx>
        <c:axId val="47130322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13047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50146090229286E-2"/>
          <c:y val="3.0912594259050952E-2"/>
          <c:w val="0.90456494824939337"/>
          <c:h val="0.8302528850560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0.84586466165413532</c:v>
                </c:pt>
                <c:pt idx="1">
                  <c:v>7.5187969924812026E-2</c:v>
                </c:pt>
                <c:pt idx="2">
                  <c:v>7.1428571428571425E-2</c:v>
                </c:pt>
                <c:pt idx="3">
                  <c:v>7.5187969924812026E-3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0.74796747967479671</c:v>
                </c:pt>
                <c:pt idx="1">
                  <c:v>0.15040650406504066</c:v>
                </c:pt>
                <c:pt idx="2">
                  <c:v>9.7560975609756101E-2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'Ark1'!$D$2:$D$5</c:f>
              <c:numCache>
                <c:formatCode>0%</c:formatCode>
                <c:ptCount val="4"/>
                <c:pt idx="0">
                  <c:v>0.798828125</c:v>
                </c:pt>
                <c:pt idx="1">
                  <c:v>0.111328125</c:v>
                </c:pt>
                <c:pt idx="2">
                  <c:v>8.3984375E-2</c:v>
                </c:pt>
                <c:pt idx="3">
                  <c:v>5.859375E-3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307928"/>
        <c:axId val="471302048"/>
      </c:barChart>
      <c:catAx>
        <c:axId val="471307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1302048"/>
        <c:crosses val="autoZero"/>
        <c:auto val="1"/>
        <c:lblAlgn val="ctr"/>
        <c:lblOffset val="100"/>
        <c:noMultiLvlLbl val="0"/>
      </c:catAx>
      <c:valAx>
        <c:axId val="47130204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13079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140964690734412E-2"/>
          <c:y val="3.0912594259050952E-2"/>
          <c:w val="0.91556343782498883"/>
          <c:h val="0.668544434028219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Almannaverkið, heilsuverkið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438086"/>
              </a:solidFill>
            </c:spPr>
          </c:dPt>
          <c:dPt>
            <c:idx val="2"/>
            <c:invertIfNegative val="0"/>
            <c:bubble3D val="0"/>
            <c:spPr>
              <a:solidFill>
                <a:srgbClr val="C4652D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'Ark1'!$B$2</c:f>
              <c:numCache>
                <c:formatCode>0%</c:formatCode>
                <c:ptCount val="1"/>
                <c:pt idx="0">
                  <c:v>0.65822784810126578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Arbeiðsleys/ur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'Ark1'!$C$2</c:f>
              <c:numCache>
                <c:formatCode>0%</c:formatCode>
                <c:ptCount val="1"/>
                <c:pt idx="0">
                  <c:v>0.5625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Fiskavøruídnaður, Framleiðsla annars, byggivirksemi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'Ark1'!$D$2</c:f>
              <c:numCache>
                <c:formatCode>0%</c:formatCode>
                <c:ptCount val="1"/>
                <c:pt idx="0">
                  <c:v>0.35185185185185186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Fiskiskapur, Alivinnu, Kryvjivirki, Ráevnisvinna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'Ark1'!$E$2</c:f>
              <c:numCache>
                <c:formatCode>0%</c:formatCode>
                <c:ptCount val="1"/>
                <c:pt idx="0">
                  <c:v>0.30769230769230771</c:v>
                </c:pt>
              </c:numCache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Handil og tænastur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'Ark1'!$F$2</c:f>
              <c:numCache>
                <c:formatCode>0%</c:formatCode>
                <c:ptCount val="1"/>
                <c:pt idx="0">
                  <c:v>0.40963855421686746</c:v>
                </c:pt>
              </c:numCache>
            </c:numRef>
          </c:val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Heimagangandi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'Ark1'!$G$2</c:f>
              <c:numCache>
                <c:formatCode>0%</c:formatCode>
                <c:ptCount val="1"/>
                <c:pt idx="0">
                  <c:v>0.33333333333333331</c:v>
                </c:pt>
              </c:numCache>
            </c:numRef>
          </c:val>
        </c:ser>
        <c:ser>
          <c:idx val="6"/>
          <c:order val="6"/>
          <c:tx>
            <c:strRef>
              <c:f>'Ark1'!$H$1</c:f>
              <c:strCache>
                <c:ptCount val="1"/>
                <c:pt idx="0">
                  <c:v>Lesandi-lærlingur vm. (øll í útbúgving)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'Ark1'!$H$2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ser>
          <c:idx val="7"/>
          <c:order val="7"/>
          <c:tx>
            <c:strRef>
              <c:f>'Ark1'!$I$1</c:f>
              <c:strCache>
                <c:ptCount val="1"/>
                <c:pt idx="0">
                  <c:v>Pensionistur (fólkapensionistur &amp; fyritíðarpensionistur)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'Ark1'!$I$2</c:f>
              <c:numCache>
                <c:formatCode>0%</c:formatCode>
                <c:ptCount val="1"/>
                <c:pt idx="0">
                  <c:v>0.44680851063829785</c:v>
                </c:pt>
              </c:numCache>
            </c:numRef>
          </c:val>
        </c:ser>
        <c:ser>
          <c:idx val="8"/>
          <c:order val="8"/>
          <c:tx>
            <c:strRef>
              <c:f>'Ark1'!$J$1</c:f>
              <c:strCache>
                <c:ptCount val="1"/>
                <c:pt idx="0">
                  <c:v>Undirvísing-Felagsskapir-Mentan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'Ark1'!$J$2</c:f>
              <c:numCache>
                <c:formatCode>0%</c:formatCode>
                <c:ptCount val="1"/>
                <c:pt idx="0">
                  <c:v>0.58823529411764708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360256"/>
        <c:axId val="467358688"/>
      </c:barChart>
      <c:catAx>
        <c:axId val="467360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7358688"/>
        <c:crosses val="autoZero"/>
        <c:auto val="1"/>
        <c:lblAlgn val="ctr"/>
        <c:lblOffset val="100"/>
        <c:noMultiLvlLbl val="0"/>
      </c:catAx>
      <c:valAx>
        <c:axId val="46735868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73602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7680508096865249E-2"/>
          <c:y val="0.75574393034193466"/>
          <c:w val="0.97092816817709104"/>
          <c:h val="0.22912164738782256"/>
        </c:manualLayout>
      </c:layout>
      <c:overlay val="0"/>
      <c:txPr>
        <a:bodyPr/>
        <a:lstStyle/>
        <a:p>
          <a:pPr>
            <a:defRPr sz="1000"/>
          </a:pPr>
          <a:endParaRPr lang="fo-FO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50146090229286E-2"/>
          <c:y val="3.0912594259050952E-2"/>
          <c:w val="0.90456494824939337"/>
          <c:h val="0.8302528850560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0.43233082706766918</c:v>
                </c:pt>
                <c:pt idx="1">
                  <c:v>0.48872180451127817</c:v>
                </c:pt>
                <c:pt idx="2">
                  <c:v>7.1428571428571425E-2</c:v>
                </c:pt>
                <c:pt idx="3">
                  <c:v>7.5187969924812026E-3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0.33467741935483869</c:v>
                </c:pt>
                <c:pt idx="1">
                  <c:v>0.59677419354838712</c:v>
                </c:pt>
                <c:pt idx="2">
                  <c:v>6.4516129032258063E-2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Hovedtotal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'Ark1'!$D$2:$D$5</c:f>
              <c:numCache>
                <c:formatCode>0%</c:formatCode>
                <c:ptCount val="4"/>
                <c:pt idx="0">
                  <c:v>0.38521400778210119</c:v>
                </c:pt>
                <c:pt idx="1">
                  <c:v>0.54085603112840464</c:v>
                </c:pt>
                <c:pt idx="2">
                  <c:v>6.8093385214007776E-2</c:v>
                </c:pt>
                <c:pt idx="3">
                  <c:v>5.8365758754863814E-3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302440"/>
        <c:axId val="471310280"/>
      </c:barChart>
      <c:catAx>
        <c:axId val="471302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1310280"/>
        <c:crosses val="autoZero"/>
        <c:auto val="1"/>
        <c:lblAlgn val="ctr"/>
        <c:lblOffset val="100"/>
        <c:noMultiLvlLbl val="0"/>
      </c:catAx>
      <c:valAx>
        <c:axId val="47131028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13024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50146090229286E-2"/>
          <c:y val="1.7685081031537726E-2"/>
          <c:w val="0.90456494824939337"/>
          <c:h val="0.8302528850560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Øll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'Ark1'!$A$2:$A$8</c:f>
              <c:strCache>
                <c:ptCount val="7"/>
                <c:pt idx="0">
                  <c:v>Njótilsi</c:v>
                </c:pt>
                <c:pt idx="1">
                  <c:v>Kropsliga pínu</c:v>
                </c:pt>
                <c:pt idx="2">
                  <c:v>Stúran</c:v>
                </c:pt>
                <c:pt idx="3">
                  <c:v>Døpurhuga</c:v>
                </c:pt>
                <c:pt idx="4">
                  <c:v>Strongd</c:v>
                </c:pt>
                <c:pt idx="5">
                  <c:v>Depressión</c:v>
                </c:pt>
                <c:pt idx="6">
                  <c:v>Illsinni</c:v>
                </c:pt>
              </c:strCache>
            </c:strRef>
          </c:cat>
          <c:val>
            <c:numRef>
              <c:f>'Ark1'!$B$2:$B$8</c:f>
              <c:numCache>
                <c:formatCode>General</c:formatCode>
                <c:ptCount val="7"/>
                <c:pt idx="0">
                  <c:v>360</c:v>
                </c:pt>
                <c:pt idx="1">
                  <c:v>109</c:v>
                </c:pt>
                <c:pt idx="2">
                  <c:v>81</c:v>
                </c:pt>
                <c:pt idx="3">
                  <c:v>44</c:v>
                </c:pt>
                <c:pt idx="4">
                  <c:v>66</c:v>
                </c:pt>
                <c:pt idx="5">
                  <c:v>18</c:v>
                </c:pt>
                <c:pt idx="6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309104"/>
        <c:axId val="471305968"/>
      </c:barChart>
      <c:catAx>
        <c:axId val="47130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1305968"/>
        <c:crosses val="autoZero"/>
        <c:auto val="1"/>
        <c:lblAlgn val="ctr"/>
        <c:lblOffset val="100"/>
        <c:noMultiLvlLbl val="0"/>
      </c:catAx>
      <c:valAx>
        <c:axId val="471305968"/>
        <c:scaling>
          <c:orientation val="minMax"/>
          <c:max val="4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1309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50146090229286E-2"/>
          <c:y val="3.0912594259050952E-2"/>
          <c:w val="0.90456494824939337"/>
          <c:h val="0.8302528850560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0.97368421052631582</c:v>
                </c:pt>
                <c:pt idx="1">
                  <c:v>7.5187969924812026E-3</c:v>
                </c:pt>
                <c:pt idx="2">
                  <c:v>1.1278195488721804E-2</c:v>
                </c:pt>
                <c:pt idx="3">
                  <c:v>7.5187969924812026E-3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0.93951612903225812</c:v>
                </c:pt>
                <c:pt idx="1">
                  <c:v>3.6290322580645164E-2</c:v>
                </c:pt>
                <c:pt idx="2">
                  <c:v>1.6129032258064516E-2</c:v>
                </c:pt>
                <c:pt idx="3">
                  <c:v>8.0645161290322578E-3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'Ark1'!$D$2:$D$5</c:f>
              <c:numCache>
                <c:formatCode>0%</c:formatCode>
                <c:ptCount val="4"/>
                <c:pt idx="0">
                  <c:v>0.95719844357976658</c:v>
                </c:pt>
                <c:pt idx="1">
                  <c:v>2.1400778210116732E-2</c:v>
                </c:pt>
                <c:pt idx="2">
                  <c:v>1.3618677042801557E-2</c:v>
                </c:pt>
                <c:pt idx="3">
                  <c:v>7.7821011673151752E-3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303616"/>
        <c:axId val="471298912"/>
      </c:barChart>
      <c:catAx>
        <c:axId val="471303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1298912"/>
        <c:crosses val="autoZero"/>
        <c:auto val="1"/>
        <c:lblAlgn val="ctr"/>
        <c:lblOffset val="100"/>
        <c:noMultiLvlLbl val="0"/>
      </c:catAx>
      <c:valAx>
        <c:axId val="47129891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13036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50146090229286E-2"/>
          <c:y val="3.0912594259050952E-2"/>
          <c:w val="0.90456494824939337"/>
          <c:h val="0.8302528850560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Ikki nøgd/ur</c:v>
                </c:pt>
                <c:pt idx="1">
                  <c:v>Nøgd/ur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3.3834586466165412E-2</c:v>
                </c:pt>
                <c:pt idx="1">
                  <c:v>0.90977443609022557</c:v>
                </c:pt>
                <c:pt idx="2">
                  <c:v>4.5112781954887216E-2</c:v>
                </c:pt>
                <c:pt idx="3">
                  <c:v>1.1278195488721804E-2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Ikki nøgd/ur</c:v>
                </c:pt>
                <c:pt idx="1">
                  <c:v>Nøgd/ur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6.0483870967741937E-2</c:v>
                </c:pt>
                <c:pt idx="1">
                  <c:v>0.91129032258064513</c:v>
                </c:pt>
                <c:pt idx="2">
                  <c:v>2.0161290322580645E-2</c:v>
                </c:pt>
                <c:pt idx="3">
                  <c:v>8.0645161290322578E-3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Ikki nøgd/ur</c:v>
                </c:pt>
                <c:pt idx="1">
                  <c:v>Nøgd/ur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'Ark1'!$D$2:$D$5</c:f>
              <c:numCache>
                <c:formatCode>0%</c:formatCode>
                <c:ptCount val="4"/>
                <c:pt idx="0">
                  <c:v>4.6692607003891051E-2</c:v>
                </c:pt>
                <c:pt idx="1">
                  <c:v>0.91050583657587547</c:v>
                </c:pt>
                <c:pt idx="2">
                  <c:v>3.3073929961089495E-2</c:v>
                </c:pt>
                <c:pt idx="3">
                  <c:v>9.727626459143969E-3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306360"/>
        <c:axId val="471308712"/>
      </c:barChart>
      <c:catAx>
        <c:axId val="471306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1308712"/>
        <c:crosses val="autoZero"/>
        <c:auto val="1"/>
        <c:lblAlgn val="ctr"/>
        <c:lblOffset val="100"/>
        <c:noMultiLvlLbl val="0"/>
      </c:catAx>
      <c:valAx>
        <c:axId val="47130871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13063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50146090229286E-2"/>
          <c:y val="1.7685081031537726E-2"/>
          <c:w val="0.90456494824939337"/>
          <c:h val="0.8302528850560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Øll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Givið pening til vælgerandi endamál?</c:v>
                </c:pt>
                <c:pt idx="1">
                  <c:v>Givið ein part av tíni tíð til ein felagsskap?</c:v>
                </c:pt>
                <c:pt idx="2">
                  <c:v>Hjálpt einum fremmandum fólki ella onkrum, sum tú ikki kendi, og sum hevði tørv fyri hjálp?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271</c:v>
                </c:pt>
                <c:pt idx="1">
                  <c:v>222</c:v>
                </c:pt>
                <c:pt idx="2">
                  <c:v>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299304"/>
        <c:axId val="471300088"/>
      </c:barChart>
      <c:catAx>
        <c:axId val="471299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1300088"/>
        <c:crosses val="autoZero"/>
        <c:auto val="1"/>
        <c:lblAlgn val="ctr"/>
        <c:lblOffset val="100"/>
        <c:noMultiLvlLbl val="0"/>
      </c:catAx>
      <c:valAx>
        <c:axId val="471300088"/>
        <c:scaling>
          <c:orientation val="minMax"/>
          <c:max val="3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1299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Lívsnøgd nú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'Ark1'!$B$1:$C$1</c:f>
              <c:strCache>
                <c:ptCount val="2"/>
                <c:pt idx="0">
                  <c:v>Maður</c:v>
                </c:pt>
                <c:pt idx="1">
                  <c:v>Kvinna</c:v>
                </c:pt>
              </c:strCache>
            </c:strRef>
          </c:cat>
          <c:val>
            <c:numRef>
              <c:f>'Ark1'!$B$2:$C$2</c:f>
              <c:numCache>
                <c:formatCode>0.0</c:formatCode>
                <c:ptCount val="2"/>
                <c:pt idx="0">
                  <c:v>7.8766971819929372</c:v>
                </c:pt>
                <c:pt idx="1">
                  <c:v>7.9537559289294757</c:v>
                </c:pt>
              </c:numCache>
            </c:numRef>
          </c:val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Lívsnøgd um 5 ár</c:v>
                </c:pt>
              </c:strCache>
            </c:strRef>
          </c:tx>
          <c:spPr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'Ark1'!$B$1:$C$1</c:f>
              <c:strCache>
                <c:ptCount val="2"/>
                <c:pt idx="0">
                  <c:v>Maður</c:v>
                </c:pt>
                <c:pt idx="1">
                  <c:v>Kvinna</c:v>
                </c:pt>
              </c:strCache>
            </c:strRef>
          </c:cat>
          <c:val>
            <c:numRef>
              <c:f>'Ark1'!$B$3:$C$3</c:f>
              <c:numCache>
                <c:formatCode>0.0</c:formatCode>
                <c:ptCount val="2"/>
                <c:pt idx="0">
                  <c:v>8.614586467388115</c:v>
                </c:pt>
                <c:pt idx="1">
                  <c:v>8.5662286399813556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771016"/>
        <c:axId val="481769056"/>
      </c:barChart>
      <c:catAx>
        <c:axId val="481771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81769056"/>
        <c:crosses val="autoZero"/>
        <c:auto val="1"/>
        <c:lblAlgn val="ctr"/>
        <c:lblOffset val="100"/>
        <c:noMultiLvlLbl val="0"/>
      </c:catAx>
      <c:valAx>
        <c:axId val="481769056"/>
        <c:scaling>
          <c:orientation val="minMax"/>
          <c:max val="10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481771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Lívsnøgd nú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</c:v>
                </c:pt>
              </c:strCache>
            </c:strRef>
          </c:cat>
          <c:val>
            <c:numRef>
              <c:f>'Ark1'!$B$2:$F$2</c:f>
              <c:numCache>
                <c:formatCode>0.0</c:formatCode>
                <c:ptCount val="5"/>
                <c:pt idx="0">
                  <c:v>7.7321559988835276</c:v>
                </c:pt>
                <c:pt idx="1">
                  <c:v>8.0495101815772454</c:v>
                </c:pt>
                <c:pt idx="2">
                  <c:v>8.1290241101332512</c:v>
                </c:pt>
                <c:pt idx="3">
                  <c:v>7.7069912138012162</c:v>
                </c:pt>
                <c:pt idx="4">
                  <c:v>7.9034280135122534</c:v>
                </c:pt>
              </c:numCache>
            </c:numRef>
          </c:val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Lívsnøgd um 5 ár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</c:v>
                </c:pt>
              </c:strCache>
            </c:strRef>
          </c:cat>
          <c:val>
            <c:numRef>
              <c:f>'Ark1'!$B$3:$F$3</c:f>
              <c:numCache>
                <c:formatCode>0.0</c:formatCode>
                <c:ptCount val="5"/>
                <c:pt idx="0">
                  <c:v>8.7650733163910424</c:v>
                </c:pt>
                <c:pt idx="1">
                  <c:v>9.2387019826775276</c:v>
                </c:pt>
                <c:pt idx="2">
                  <c:v>8.7346750435990508</c:v>
                </c:pt>
                <c:pt idx="3">
                  <c:v>7.9970578857830859</c:v>
                </c:pt>
                <c:pt idx="4">
                  <c:v>7.9273756553902723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770232"/>
        <c:axId val="481767880"/>
      </c:barChart>
      <c:catAx>
        <c:axId val="481770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81767880"/>
        <c:crosses val="autoZero"/>
        <c:auto val="1"/>
        <c:lblAlgn val="ctr"/>
        <c:lblOffset val="100"/>
        <c:noMultiLvlLbl val="0"/>
      </c:catAx>
      <c:valAx>
        <c:axId val="481767880"/>
        <c:scaling>
          <c:orientation val="minMax"/>
          <c:max val="10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481770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Lívsnøgd nú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'Ark1'!$B$1:$H$1</c:f>
              <c:strCache>
                <c:ptCount val="7"/>
                <c:pt idx="0">
                  <c:v>Gift/ur</c:v>
                </c:pt>
                <c:pt idx="1">
                  <c:v>Liva saman (Papírleyst)</c:v>
                </c:pt>
                <c:pt idx="2">
                  <c:v>Ógift/ur</c:v>
                </c:pt>
                <c:pt idx="3">
                  <c:v>Fráskild/ur</c:v>
                </c:pt>
                <c:pt idx="4">
                  <c:v>Einkja ella einkjumaður</c:v>
                </c:pt>
                <c:pt idx="5">
                  <c:v>Annað</c:v>
                </c:pt>
                <c:pt idx="6">
                  <c:v>Veit ikki</c:v>
                </c:pt>
              </c:strCache>
            </c:strRef>
          </c:cat>
          <c:val>
            <c:numRef>
              <c:f>'Ark1'!$B$2:$H$2</c:f>
              <c:numCache>
                <c:formatCode>0.0</c:formatCode>
                <c:ptCount val="7"/>
                <c:pt idx="0">
                  <c:v>8.109403380202977</c:v>
                </c:pt>
                <c:pt idx="1">
                  <c:v>8.087800173924979</c:v>
                </c:pt>
                <c:pt idx="2">
                  <c:v>7.4567744271438912</c:v>
                </c:pt>
                <c:pt idx="3">
                  <c:v>7.310042931165345</c:v>
                </c:pt>
                <c:pt idx="4">
                  <c:v>8.1704700011938574</c:v>
                </c:pt>
                <c:pt idx="5">
                  <c:v>8.4172928418801867</c:v>
                </c:pt>
                <c:pt idx="6">
                  <c:v>5.3377983809311633</c:v>
                </c:pt>
              </c:numCache>
            </c:numRef>
          </c:val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Lívsnøgd um 5 ár</c:v>
                </c:pt>
              </c:strCache>
            </c:strRef>
          </c:tx>
          <c:spPr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'Ark1'!$B$1:$H$1</c:f>
              <c:strCache>
                <c:ptCount val="7"/>
                <c:pt idx="0">
                  <c:v>Gift/ur</c:v>
                </c:pt>
                <c:pt idx="1">
                  <c:v>Liva saman (Papírleyst)</c:v>
                </c:pt>
                <c:pt idx="2">
                  <c:v>Ógift/ur</c:v>
                </c:pt>
                <c:pt idx="3">
                  <c:v>Fráskild/ur</c:v>
                </c:pt>
                <c:pt idx="4">
                  <c:v>Einkja ella einkjumaður</c:v>
                </c:pt>
                <c:pt idx="5">
                  <c:v>Annað</c:v>
                </c:pt>
                <c:pt idx="6">
                  <c:v>Veit ikki</c:v>
                </c:pt>
              </c:strCache>
            </c:strRef>
          </c:cat>
          <c:val>
            <c:numRef>
              <c:f>'Ark1'!$B$3:$H$3</c:f>
              <c:numCache>
                <c:formatCode>0.0</c:formatCode>
                <c:ptCount val="7"/>
                <c:pt idx="0">
                  <c:v>8.6218507770459158</c:v>
                </c:pt>
                <c:pt idx="1">
                  <c:v>9.0340840596805947</c:v>
                </c:pt>
                <c:pt idx="2">
                  <c:v>8.4986171025387325</c:v>
                </c:pt>
                <c:pt idx="3">
                  <c:v>7.6655325057841148</c:v>
                </c:pt>
                <c:pt idx="4">
                  <c:v>7.9012364171824858</c:v>
                </c:pt>
                <c:pt idx="5">
                  <c:v>9.531935932321657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768272"/>
        <c:axId val="481768664"/>
      </c:barChart>
      <c:catAx>
        <c:axId val="481768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81768664"/>
        <c:crosses val="autoZero"/>
        <c:auto val="1"/>
        <c:lblAlgn val="ctr"/>
        <c:lblOffset val="100"/>
        <c:noMultiLvlLbl val="0"/>
      </c:catAx>
      <c:valAx>
        <c:axId val="481768664"/>
        <c:scaling>
          <c:orientation val="minMax"/>
          <c:max val="10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481768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Lívsnøgd nú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'Ark1'!$B$1:$H$1</c:f>
              <c:strCache>
                <c:ptCount val="7"/>
                <c:pt idx="0">
                  <c:v>Grundskúla - 7. Fl. 10. Fl, Real, FHS</c:v>
                </c:pt>
                <c:pt idx="1">
                  <c:v>Miðnámsútbúgving - H.F. Student. H.H</c:v>
                </c:pt>
                <c:pt idx="2">
                  <c:v>Handverkaraútbúgving</c:v>
                </c:pt>
                <c:pt idx="3">
                  <c:v>Millumlanga útbúgving (1-3 ár aftana t.d. student)</c:v>
                </c:pt>
                <c:pt idx="4">
                  <c:v>Langa útbúgving (4-5 ár eftir t.d. student)</c:v>
                </c:pt>
                <c:pt idx="5">
                  <c:v>Enn longur útbúgving (Meira enn 6 ár aftaná td., student)</c:v>
                </c:pt>
                <c:pt idx="6">
                  <c:v>Veit ikki</c:v>
                </c:pt>
              </c:strCache>
            </c:strRef>
          </c:cat>
          <c:val>
            <c:numRef>
              <c:f>'Ark1'!$B$2:$H$2</c:f>
              <c:numCache>
                <c:formatCode>0.0</c:formatCode>
                <c:ptCount val="7"/>
                <c:pt idx="0">
                  <c:v>7.907202264604039</c:v>
                </c:pt>
                <c:pt idx="1">
                  <c:v>7.4107776016136304</c:v>
                </c:pt>
                <c:pt idx="2">
                  <c:v>7.839344553632845</c:v>
                </c:pt>
                <c:pt idx="3">
                  <c:v>8.0879881658030452</c:v>
                </c:pt>
                <c:pt idx="4">
                  <c:v>7.9115783978017182</c:v>
                </c:pt>
                <c:pt idx="5">
                  <c:v>7.846614285061829</c:v>
                </c:pt>
                <c:pt idx="6">
                  <c:v>9.1278718623195019</c:v>
                </c:pt>
              </c:numCache>
            </c:numRef>
          </c:val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Lívsnøgd um 5 ár</c:v>
                </c:pt>
              </c:strCache>
            </c:strRef>
          </c:tx>
          <c:spPr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'Ark1'!$B$1:$H$1</c:f>
              <c:strCache>
                <c:ptCount val="7"/>
                <c:pt idx="0">
                  <c:v>Grundskúla - 7. Fl. 10. Fl, Real, FHS</c:v>
                </c:pt>
                <c:pt idx="1">
                  <c:v>Miðnámsútbúgving - H.F. Student. H.H</c:v>
                </c:pt>
                <c:pt idx="2">
                  <c:v>Handverkaraútbúgving</c:v>
                </c:pt>
                <c:pt idx="3">
                  <c:v>Millumlanga útbúgving (1-3 ár aftana t.d. student)</c:v>
                </c:pt>
                <c:pt idx="4">
                  <c:v>Langa útbúgving (4-5 ár eftir t.d. student)</c:v>
                </c:pt>
                <c:pt idx="5">
                  <c:v>Enn longur útbúgving (Meira enn 6 ár aftaná td., student)</c:v>
                </c:pt>
                <c:pt idx="6">
                  <c:v>Veit ikki</c:v>
                </c:pt>
              </c:strCache>
            </c:strRef>
          </c:cat>
          <c:val>
            <c:numRef>
              <c:f>'Ark1'!$B$3:$H$3</c:f>
              <c:numCache>
                <c:formatCode>0.0</c:formatCode>
                <c:ptCount val="7"/>
                <c:pt idx="0">
                  <c:v>8.7231498896570319</c:v>
                </c:pt>
                <c:pt idx="1">
                  <c:v>8.360224987380164</c:v>
                </c:pt>
                <c:pt idx="2">
                  <c:v>8.248761578617458</c:v>
                </c:pt>
                <c:pt idx="3">
                  <c:v>8.6105096250456334</c:v>
                </c:pt>
                <c:pt idx="4">
                  <c:v>8.718260043342676</c:v>
                </c:pt>
                <c:pt idx="5">
                  <c:v>8.5756450515163056</c:v>
                </c:pt>
                <c:pt idx="6">
                  <c:v>8.6026880473119824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764744"/>
        <c:axId val="481755336"/>
      </c:barChart>
      <c:catAx>
        <c:axId val="481764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81755336"/>
        <c:crosses val="autoZero"/>
        <c:auto val="1"/>
        <c:lblAlgn val="ctr"/>
        <c:lblOffset val="100"/>
        <c:noMultiLvlLbl val="0"/>
      </c:catAx>
      <c:valAx>
        <c:axId val="48175533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481764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Lívsnøgd nú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'Ark1'!$B$1:$E$1</c:f>
              <c:strCache>
                <c:ptCount val="4"/>
                <c:pt idx="0">
                  <c:v>Undir 250.000</c:v>
                </c:pt>
                <c:pt idx="1">
                  <c:v>251.000 - 600.000</c:v>
                </c:pt>
                <c:pt idx="2">
                  <c:v>Yvir 601.000</c:v>
                </c:pt>
                <c:pt idx="3">
                  <c:v>Veit ikki</c:v>
                </c:pt>
              </c:strCache>
            </c:strRef>
          </c:cat>
          <c:val>
            <c:numRef>
              <c:f>'Ark1'!$B$2:$E$2</c:f>
              <c:numCache>
                <c:formatCode>0.0</c:formatCode>
                <c:ptCount val="4"/>
                <c:pt idx="0">
                  <c:v>7.7022404716231314</c:v>
                </c:pt>
                <c:pt idx="1">
                  <c:v>8.0460073409513644</c:v>
                </c:pt>
                <c:pt idx="2">
                  <c:v>8.0378952716885763</c:v>
                </c:pt>
                <c:pt idx="3">
                  <c:v>7.4883392254823038</c:v>
                </c:pt>
              </c:numCache>
            </c:numRef>
          </c:val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Lívsnøgd um 5 ár</c:v>
                </c:pt>
              </c:strCache>
            </c:strRef>
          </c:tx>
          <c:spPr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'Ark1'!$B$1:$E$1</c:f>
              <c:strCache>
                <c:ptCount val="4"/>
                <c:pt idx="0">
                  <c:v>Undir 250.000</c:v>
                </c:pt>
                <c:pt idx="1">
                  <c:v>251.000 - 600.000</c:v>
                </c:pt>
                <c:pt idx="2">
                  <c:v>Yvir 601.000</c:v>
                </c:pt>
                <c:pt idx="3">
                  <c:v>Veit ikki</c:v>
                </c:pt>
              </c:strCache>
            </c:strRef>
          </c:cat>
          <c:val>
            <c:numRef>
              <c:f>'Ark1'!$B$3:$E$3</c:f>
              <c:numCache>
                <c:formatCode>0.0</c:formatCode>
                <c:ptCount val="4"/>
                <c:pt idx="0">
                  <c:v>8.1952714648678739</c:v>
                </c:pt>
                <c:pt idx="1">
                  <c:v>8.8055612911792931</c:v>
                </c:pt>
                <c:pt idx="2">
                  <c:v>8.5480382959423444</c:v>
                </c:pt>
                <c:pt idx="3">
                  <c:v>8.4052953919589104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760824"/>
        <c:axId val="481758080"/>
      </c:barChart>
      <c:catAx>
        <c:axId val="481760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81758080"/>
        <c:crosses val="autoZero"/>
        <c:auto val="1"/>
        <c:lblAlgn val="ctr"/>
        <c:lblOffset val="100"/>
        <c:noMultiLvlLbl val="0"/>
      </c:catAx>
      <c:valAx>
        <c:axId val="481758080"/>
        <c:scaling>
          <c:orientation val="minMax"/>
          <c:max val="10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481760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'Ark1'!$A$2:$A$8</c:f>
              <c:strCache>
                <c:ptCount val="7"/>
                <c:pt idx="0">
                  <c:v>Minni enn 1 ár</c:v>
                </c:pt>
                <c:pt idx="1">
                  <c:v>1 ár</c:v>
                </c:pt>
                <c:pt idx="2">
                  <c:v>2 ár</c:v>
                </c:pt>
                <c:pt idx="3">
                  <c:v>3 ár</c:v>
                </c:pt>
                <c:pt idx="4">
                  <c:v>4 ár</c:v>
                </c:pt>
                <c:pt idx="5">
                  <c:v>5 ár</c:v>
                </c:pt>
                <c:pt idx="6">
                  <c:v>fleiri enn 5 ár</c:v>
                </c:pt>
              </c:strCache>
            </c:strRef>
          </c:cat>
          <c:val>
            <c:numRef>
              <c:f>'Ark1'!$B$2:$B$8</c:f>
              <c:numCache>
                <c:formatCode>0%</c:formatCode>
                <c:ptCount val="7"/>
                <c:pt idx="0">
                  <c:v>1.4775386599991327E-2</c:v>
                </c:pt>
                <c:pt idx="1">
                  <c:v>0.21762647396513476</c:v>
                </c:pt>
                <c:pt idx="2">
                  <c:v>0.11624511971244567</c:v>
                </c:pt>
                <c:pt idx="3">
                  <c:v>0.17370947727886593</c:v>
                </c:pt>
                <c:pt idx="4">
                  <c:v>6.5182487019613544E-2</c:v>
                </c:pt>
                <c:pt idx="5">
                  <c:v>9.9912375941089288E-2</c:v>
                </c:pt>
                <c:pt idx="6">
                  <c:v>0.31254867948285947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'Ark1'!$A$2:$A$8</c:f>
              <c:strCache>
                <c:ptCount val="7"/>
                <c:pt idx="0">
                  <c:v>Minni enn 1 ár</c:v>
                </c:pt>
                <c:pt idx="1">
                  <c:v>1 ár</c:v>
                </c:pt>
                <c:pt idx="2">
                  <c:v>2 ár</c:v>
                </c:pt>
                <c:pt idx="3">
                  <c:v>3 ár</c:v>
                </c:pt>
                <c:pt idx="4">
                  <c:v>4 ár</c:v>
                </c:pt>
                <c:pt idx="5">
                  <c:v>5 ár</c:v>
                </c:pt>
                <c:pt idx="6">
                  <c:v>fleiri enn 5 ár</c:v>
                </c:pt>
              </c:strCache>
            </c:strRef>
          </c:cat>
          <c:val>
            <c:numRef>
              <c:f>'Ark1'!$C$2:$C$8</c:f>
              <c:numCache>
                <c:formatCode>0%</c:formatCode>
                <c:ptCount val="7"/>
                <c:pt idx="1">
                  <c:v>0.2226335331945993</c:v>
                </c:pt>
                <c:pt idx="2">
                  <c:v>0.12616216067499289</c:v>
                </c:pt>
                <c:pt idx="3">
                  <c:v>0.11697693977303399</c:v>
                </c:pt>
                <c:pt idx="4">
                  <c:v>9.8770614147242239E-2</c:v>
                </c:pt>
                <c:pt idx="5">
                  <c:v>0.14349768511394537</c:v>
                </c:pt>
                <c:pt idx="6">
                  <c:v>0.29195906709618624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Samlað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'Ark1'!$A$2:$A$8</c:f>
              <c:strCache>
                <c:ptCount val="7"/>
                <c:pt idx="0">
                  <c:v>Minni enn 1 ár</c:v>
                </c:pt>
                <c:pt idx="1">
                  <c:v>1 ár</c:v>
                </c:pt>
                <c:pt idx="2">
                  <c:v>2 ár</c:v>
                </c:pt>
                <c:pt idx="3">
                  <c:v>3 ár</c:v>
                </c:pt>
                <c:pt idx="4">
                  <c:v>4 ár</c:v>
                </c:pt>
                <c:pt idx="5">
                  <c:v>5 ár</c:v>
                </c:pt>
                <c:pt idx="6">
                  <c:v>fleiri enn 5 ár</c:v>
                </c:pt>
              </c:strCache>
            </c:strRef>
          </c:cat>
          <c:val>
            <c:numRef>
              <c:f>'Ark1'!$D$2:$D$8</c:f>
              <c:numCache>
                <c:formatCode>0%</c:formatCode>
                <c:ptCount val="7"/>
                <c:pt idx="0">
                  <c:v>7.5089686686357123E-3</c:v>
                </c:pt>
                <c:pt idx="1">
                  <c:v>0.22008890597813957</c:v>
                </c:pt>
                <c:pt idx="2">
                  <c:v>0.12112224179575437</c:v>
                </c:pt>
                <c:pt idx="3">
                  <c:v>0.14580886533657508</c:v>
                </c:pt>
                <c:pt idx="4">
                  <c:v>8.1700861519607773E-2</c:v>
                </c:pt>
                <c:pt idx="5">
                  <c:v>0.12134728527317443</c:v>
                </c:pt>
                <c:pt idx="6">
                  <c:v>0.30242287142811314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357904"/>
        <c:axId val="467359080"/>
      </c:barChart>
      <c:catAx>
        <c:axId val="467357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7359080"/>
        <c:crosses val="autoZero"/>
        <c:auto val="1"/>
        <c:lblAlgn val="ctr"/>
        <c:lblOffset val="100"/>
        <c:noMultiLvlLbl val="0"/>
      </c:catAx>
      <c:valAx>
        <c:axId val="4673590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73579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Lívsnøgd nú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'Ark1'!$B$1:$H$1</c:f>
              <c:strCache>
                <c:ptCount val="7"/>
                <c:pt idx="0">
                  <c:v>Norðoyggjar</c:v>
                </c:pt>
                <c:pt idx="1">
                  <c:v>Eysturoy</c:v>
                </c:pt>
                <c:pt idx="2">
                  <c:v>N-Streymoy</c:v>
                </c:pt>
                <c:pt idx="3">
                  <c:v>S-Streymoy</c:v>
                </c:pt>
                <c:pt idx="4">
                  <c:v>Vágoy</c:v>
                </c:pt>
                <c:pt idx="5">
                  <c:v>Sandoy</c:v>
                </c:pt>
                <c:pt idx="6">
                  <c:v>Suðuroy</c:v>
                </c:pt>
              </c:strCache>
            </c:strRef>
          </c:cat>
          <c:val>
            <c:numRef>
              <c:f>'Ark1'!$B$2:$H$2</c:f>
              <c:numCache>
                <c:formatCode>0.0</c:formatCode>
                <c:ptCount val="7"/>
                <c:pt idx="0">
                  <c:v>7.709713441099697</c:v>
                </c:pt>
                <c:pt idx="1">
                  <c:v>7.9614591799116869</c:v>
                </c:pt>
                <c:pt idx="2">
                  <c:v>8.4324007444631004</c:v>
                </c:pt>
                <c:pt idx="3">
                  <c:v>7.8436557288252082</c:v>
                </c:pt>
                <c:pt idx="4">
                  <c:v>7.9239873752435575</c:v>
                </c:pt>
                <c:pt idx="5">
                  <c:v>7.8033737959798568</c:v>
                </c:pt>
                <c:pt idx="6">
                  <c:v>7.9202090651473709</c:v>
                </c:pt>
              </c:numCache>
            </c:numRef>
          </c:val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Lívsnøgd um 5 ár</c:v>
                </c:pt>
              </c:strCache>
            </c:strRef>
          </c:tx>
          <c:spPr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'Ark1'!$B$1:$H$1</c:f>
              <c:strCache>
                <c:ptCount val="7"/>
                <c:pt idx="0">
                  <c:v>Norðoyggjar</c:v>
                </c:pt>
                <c:pt idx="1">
                  <c:v>Eysturoy</c:v>
                </c:pt>
                <c:pt idx="2">
                  <c:v>N-Streymoy</c:v>
                </c:pt>
                <c:pt idx="3">
                  <c:v>S-Streymoy</c:v>
                </c:pt>
                <c:pt idx="4">
                  <c:v>Vágoy</c:v>
                </c:pt>
                <c:pt idx="5">
                  <c:v>Sandoy</c:v>
                </c:pt>
                <c:pt idx="6">
                  <c:v>Suðuroy</c:v>
                </c:pt>
              </c:strCache>
            </c:strRef>
          </c:cat>
          <c:val>
            <c:numRef>
              <c:f>'Ark1'!$B$3:$H$3</c:f>
              <c:numCache>
                <c:formatCode>0.0</c:formatCode>
                <c:ptCount val="7"/>
                <c:pt idx="0">
                  <c:v>8.4026776351839843</c:v>
                </c:pt>
                <c:pt idx="1">
                  <c:v>8.5844005875731479</c:v>
                </c:pt>
                <c:pt idx="2">
                  <c:v>8.9358393549308559</c:v>
                </c:pt>
                <c:pt idx="3">
                  <c:v>8.5903594868532824</c:v>
                </c:pt>
                <c:pt idx="4">
                  <c:v>8.0976772559103889</c:v>
                </c:pt>
                <c:pt idx="5">
                  <c:v>8.8905740996272442</c:v>
                </c:pt>
                <c:pt idx="6">
                  <c:v>8.7397409874874938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765528"/>
        <c:axId val="481762000"/>
      </c:barChart>
      <c:catAx>
        <c:axId val="481765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81762000"/>
        <c:crosses val="autoZero"/>
        <c:auto val="1"/>
        <c:lblAlgn val="ctr"/>
        <c:lblOffset val="100"/>
        <c:noMultiLvlLbl val="0"/>
      </c:catAx>
      <c:valAx>
        <c:axId val="481762000"/>
        <c:scaling>
          <c:orientation val="minMax"/>
          <c:max val="10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481765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50146090229286E-2"/>
          <c:y val="3.0912594259050952E-2"/>
          <c:w val="0.90456494824939337"/>
          <c:h val="0.8302528850560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7.5187969924812026E-3</c:v>
                </c:pt>
                <c:pt idx="1">
                  <c:v>0.93984962406015038</c:v>
                </c:pt>
                <c:pt idx="2">
                  <c:v>4.1353383458646614E-2</c:v>
                </c:pt>
                <c:pt idx="3">
                  <c:v>1.1278195488721804E-2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2.0161290322580645E-2</c:v>
                </c:pt>
                <c:pt idx="1">
                  <c:v>0.95564516129032262</c:v>
                </c:pt>
                <c:pt idx="2">
                  <c:v>2.0161290322580645E-2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'Ark1'!$D$2:$D$5</c:f>
              <c:numCache>
                <c:formatCode>0%</c:formatCode>
                <c:ptCount val="4"/>
                <c:pt idx="0">
                  <c:v>1.3618677042801557E-2</c:v>
                </c:pt>
                <c:pt idx="1">
                  <c:v>0.94747081712062253</c:v>
                </c:pt>
                <c:pt idx="2">
                  <c:v>3.1128404669260701E-2</c:v>
                </c:pt>
                <c:pt idx="3">
                  <c:v>7.7821011673151752E-3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758864"/>
        <c:axId val="481767096"/>
      </c:barChart>
      <c:catAx>
        <c:axId val="481758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81767096"/>
        <c:crosses val="autoZero"/>
        <c:auto val="1"/>
        <c:lblAlgn val="ctr"/>
        <c:lblOffset val="100"/>
        <c:noMultiLvlLbl val="0"/>
      </c:catAx>
      <c:valAx>
        <c:axId val="48176709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817588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50146090229286E-2"/>
          <c:y val="3.0912594259050952E-2"/>
          <c:w val="0.90456494824939337"/>
          <c:h val="0.8302528850560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0.84210526315789469</c:v>
                </c:pt>
                <c:pt idx="1">
                  <c:v>0.13909774436090225</c:v>
                </c:pt>
                <c:pt idx="2">
                  <c:v>7.5187969924812026E-3</c:v>
                </c:pt>
                <c:pt idx="3">
                  <c:v>1.1278195488721804E-2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0.77822580645161288</c:v>
                </c:pt>
                <c:pt idx="1">
                  <c:v>0.19758064516129031</c:v>
                </c:pt>
                <c:pt idx="2">
                  <c:v>2.0161290322580645E-2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'Ark1'!$D$2:$D$5</c:f>
              <c:numCache>
                <c:formatCode>0%</c:formatCode>
                <c:ptCount val="4"/>
                <c:pt idx="0">
                  <c:v>0.81128404669260701</c:v>
                </c:pt>
                <c:pt idx="1">
                  <c:v>0.16731517509727625</c:v>
                </c:pt>
                <c:pt idx="2">
                  <c:v>1.3618677042801557E-2</c:v>
                </c:pt>
                <c:pt idx="3">
                  <c:v>7.7821011673151752E-3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767488"/>
        <c:axId val="481758472"/>
      </c:barChart>
      <c:catAx>
        <c:axId val="481767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81758472"/>
        <c:crosses val="autoZero"/>
        <c:auto val="1"/>
        <c:lblAlgn val="ctr"/>
        <c:lblOffset val="100"/>
        <c:noMultiLvlLbl val="0"/>
      </c:catAx>
      <c:valAx>
        <c:axId val="48175847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817674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50146090229286E-2"/>
          <c:y val="3.0912594259050952E-2"/>
          <c:w val="0.90456494824939337"/>
          <c:h val="0.8302528850560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0.79323308270676696</c:v>
                </c:pt>
                <c:pt idx="1">
                  <c:v>0.16917293233082706</c:v>
                </c:pt>
                <c:pt idx="2">
                  <c:v>2.6315789473684209E-2</c:v>
                </c:pt>
                <c:pt idx="3">
                  <c:v>1.1278195488721804E-2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0.76209677419354838</c:v>
                </c:pt>
                <c:pt idx="1">
                  <c:v>0.22177419354838709</c:v>
                </c:pt>
                <c:pt idx="2">
                  <c:v>1.2096774193548387E-2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'Ark1'!$D$2:$D$5</c:f>
              <c:numCache>
                <c:formatCode>0%</c:formatCode>
                <c:ptCount val="4"/>
                <c:pt idx="0">
                  <c:v>0.77821011673151752</c:v>
                </c:pt>
                <c:pt idx="1">
                  <c:v>0.19455252918287938</c:v>
                </c:pt>
                <c:pt idx="2">
                  <c:v>1.9455252918287938E-2</c:v>
                </c:pt>
                <c:pt idx="3">
                  <c:v>7.7821011673151752E-3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766312"/>
        <c:axId val="481757688"/>
      </c:barChart>
      <c:catAx>
        <c:axId val="481766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81757688"/>
        <c:crosses val="autoZero"/>
        <c:auto val="1"/>
        <c:lblAlgn val="ctr"/>
        <c:lblOffset val="100"/>
        <c:noMultiLvlLbl val="0"/>
      </c:catAx>
      <c:valAx>
        <c:axId val="48175768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817663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50146090229286E-2"/>
          <c:y val="3.0912594259050952E-2"/>
          <c:w val="0.90456494824939337"/>
          <c:h val="0.8302528850560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0.96240601503759393</c:v>
                </c:pt>
                <c:pt idx="1">
                  <c:v>1.5037593984962405E-2</c:v>
                </c:pt>
                <c:pt idx="2">
                  <c:v>1.1278195488721804E-2</c:v>
                </c:pt>
                <c:pt idx="3">
                  <c:v>1.1278195488721804E-2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0.95967741935483875</c:v>
                </c:pt>
                <c:pt idx="1">
                  <c:v>1.2096774193548387E-2</c:v>
                </c:pt>
                <c:pt idx="2">
                  <c:v>2.4193548387096774E-2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Nøgd/ur</c:v>
                </c:pt>
                <c:pt idx="1">
                  <c:v>Ikki nøgd/ur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'Ark1'!$D$2:$D$5</c:f>
              <c:numCache>
                <c:formatCode>0%</c:formatCode>
                <c:ptCount val="4"/>
                <c:pt idx="0">
                  <c:v>0.96108949416342415</c:v>
                </c:pt>
                <c:pt idx="1">
                  <c:v>1.3618677042801557E-2</c:v>
                </c:pt>
                <c:pt idx="2">
                  <c:v>1.7509727626459144E-2</c:v>
                </c:pt>
                <c:pt idx="3">
                  <c:v>7.7821011673151752E-3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759256"/>
        <c:axId val="481763568"/>
      </c:barChart>
      <c:catAx>
        <c:axId val="481759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81763568"/>
        <c:crosses val="autoZero"/>
        <c:auto val="1"/>
        <c:lblAlgn val="ctr"/>
        <c:lblOffset val="100"/>
        <c:noMultiLvlLbl val="0"/>
      </c:catAx>
      <c:valAx>
        <c:axId val="48176356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817592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50146090229286E-2"/>
          <c:y val="3.0912594259050952E-2"/>
          <c:w val="0.90456494824939337"/>
          <c:h val="0.8302528850560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0.89473684210526316</c:v>
                </c:pt>
                <c:pt idx="1">
                  <c:v>6.7669172932330823E-2</c:v>
                </c:pt>
                <c:pt idx="2">
                  <c:v>2.6315789473684209E-2</c:v>
                </c:pt>
                <c:pt idx="3">
                  <c:v>1.1278195488721804E-2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0.83870967741935487</c:v>
                </c:pt>
                <c:pt idx="1">
                  <c:v>0.10080645161290322</c:v>
                </c:pt>
                <c:pt idx="2">
                  <c:v>5.6451612903225805E-2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'Ark1'!$D$2:$D$5</c:f>
              <c:numCache>
                <c:formatCode>0%</c:formatCode>
                <c:ptCount val="4"/>
                <c:pt idx="0">
                  <c:v>0.86770428015564205</c:v>
                </c:pt>
                <c:pt idx="1">
                  <c:v>8.3657587548638127E-2</c:v>
                </c:pt>
                <c:pt idx="2">
                  <c:v>4.085603112840467E-2</c:v>
                </c:pt>
                <c:pt idx="3">
                  <c:v>7.7821011673151752E-3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763960"/>
        <c:axId val="481765920"/>
      </c:barChart>
      <c:catAx>
        <c:axId val="481763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81765920"/>
        <c:crosses val="autoZero"/>
        <c:auto val="1"/>
        <c:lblAlgn val="ctr"/>
        <c:lblOffset val="100"/>
        <c:noMultiLvlLbl val="0"/>
      </c:catAx>
      <c:valAx>
        <c:axId val="48176592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817639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50146090229286E-2"/>
          <c:y val="3.0912594259050952E-2"/>
          <c:w val="0.90456494824939337"/>
          <c:h val="0.8302528850560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8.2706766917293228E-2</c:v>
                </c:pt>
                <c:pt idx="1">
                  <c:v>0.86090225563909772</c:v>
                </c:pt>
                <c:pt idx="2">
                  <c:v>4.5112781954887216E-2</c:v>
                </c:pt>
                <c:pt idx="3">
                  <c:v>1.1278195488721804E-2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0.10483870967741936</c:v>
                </c:pt>
                <c:pt idx="1">
                  <c:v>0.82258064516129037</c:v>
                </c:pt>
                <c:pt idx="2">
                  <c:v>6.8548387096774188E-2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'Ark1'!$D$2:$D$5</c:f>
              <c:numCache>
                <c:formatCode>0%</c:formatCode>
                <c:ptCount val="4"/>
                <c:pt idx="0">
                  <c:v>9.3385214007782102E-2</c:v>
                </c:pt>
                <c:pt idx="1">
                  <c:v>0.84241245136186771</c:v>
                </c:pt>
                <c:pt idx="2">
                  <c:v>5.642023346303502E-2</c:v>
                </c:pt>
                <c:pt idx="3">
                  <c:v>7.7821011673151752E-3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756512"/>
        <c:axId val="481759648"/>
      </c:barChart>
      <c:catAx>
        <c:axId val="481756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81759648"/>
        <c:crosses val="autoZero"/>
        <c:auto val="1"/>
        <c:lblAlgn val="ctr"/>
        <c:lblOffset val="100"/>
        <c:noMultiLvlLbl val="0"/>
      </c:catAx>
      <c:valAx>
        <c:axId val="48175964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817565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50146090229286E-2"/>
          <c:y val="3.0912594259050952E-2"/>
          <c:w val="0.90456494824939337"/>
          <c:h val="0.8302528850560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0.71804511278195493</c:v>
                </c:pt>
                <c:pt idx="1">
                  <c:v>6.0150375939849621E-2</c:v>
                </c:pt>
                <c:pt idx="2">
                  <c:v>0.21052631578947367</c:v>
                </c:pt>
                <c:pt idx="3">
                  <c:v>1.1278195488721804E-2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0.72983870967741937</c:v>
                </c:pt>
                <c:pt idx="1">
                  <c:v>8.4677419354838704E-2</c:v>
                </c:pt>
                <c:pt idx="2">
                  <c:v>0.17741935483870969</c:v>
                </c:pt>
                <c:pt idx="3">
                  <c:v>8.0645161290322578E-3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'Ark1'!$D$2:$D$5</c:f>
              <c:numCache>
                <c:formatCode>0%</c:formatCode>
                <c:ptCount val="4"/>
                <c:pt idx="0">
                  <c:v>0.72373540856031127</c:v>
                </c:pt>
                <c:pt idx="1">
                  <c:v>7.1984435797665364E-2</c:v>
                </c:pt>
                <c:pt idx="2">
                  <c:v>0.19455252918287938</c:v>
                </c:pt>
                <c:pt idx="3">
                  <c:v>9.727626459143969E-3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763176"/>
        <c:axId val="481765136"/>
      </c:barChart>
      <c:catAx>
        <c:axId val="481763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81765136"/>
        <c:crosses val="autoZero"/>
        <c:auto val="1"/>
        <c:lblAlgn val="ctr"/>
        <c:lblOffset val="100"/>
        <c:noMultiLvlLbl val="0"/>
      </c:catAx>
      <c:valAx>
        <c:axId val="48176513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817631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50146090229286E-2"/>
          <c:y val="3.0912594259050952E-2"/>
          <c:w val="0.90456494824939337"/>
          <c:h val="0.8302528850560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0.4924812030075188</c:v>
                </c:pt>
                <c:pt idx="1">
                  <c:v>0.14661654135338345</c:v>
                </c:pt>
                <c:pt idx="2">
                  <c:v>0.33834586466165412</c:v>
                </c:pt>
                <c:pt idx="3">
                  <c:v>2.2556390977443608E-2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0.47580645161290325</c:v>
                </c:pt>
                <c:pt idx="1">
                  <c:v>0.19354838709677419</c:v>
                </c:pt>
                <c:pt idx="2">
                  <c:v>0.31451612903225806</c:v>
                </c:pt>
                <c:pt idx="3">
                  <c:v>1.6129032258064516E-2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'Ark1'!$D$2:$D$5</c:f>
              <c:numCache>
                <c:formatCode>0%</c:formatCode>
                <c:ptCount val="4"/>
                <c:pt idx="0">
                  <c:v>0.48443579766536965</c:v>
                </c:pt>
                <c:pt idx="1">
                  <c:v>0.16926070038910507</c:v>
                </c:pt>
                <c:pt idx="2">
                  <c:v>0.32684824902723736</c:v>
                </c:pt>
                <c:pt idx="3">
                  <c:v>1.9455252918287938E-2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756904"/>
        <c:axId val="469398024"/>
      </c:barChart>
      <c:catAx>
        <c:axId val="481756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9398024"/>
        <c:crosses val="autoZero"/>
        <c:auto val="1"/>
        <c:lblAlgn val="ctr"/>
        <c:lblOffset val="100"/>
        <c:noMultiLvlLbl val="0"/>
      </c:catAx>
      <c:valAx>
        <c:axId val="46939802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817569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50146090229286E-2"/>
          <c:y val="3.0912594259050952E-2"/>
          <c:w val="0.90456494824939337"/>
          <c:h val="0.8302528850560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0.79323308270676696</c:v>
                </c:pt>
                <c:pt idx="1">
                  <c:v>6.7669172932330823E-2</c:v>
                </c:pt>
                <c:pt idx="2">
                  <c:v>0.13157894736842105</c:v>
                </c:pt>
                <c:pt idx="3">
                  <c:v>7.5187969924812026E-3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0.82258064516129037</c:v>
                </c:pt>
                <c:pt idx="1">
                  <c:v>7.6612903225806453E-2</c:v>
                </c:pt>
                <c:pt idx="2">
                  <c:v>0.10080645161290322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'Ark1'!$D$2:$D$5</c:f>
              <c:numCache>
                <c:formatCode>0%</c:formatCode>
                <c:ptCount val="4"/>
                <c:pt idx="0">
                  <c:v>0.80739299610894943</c:v>
                </c:pt>
                <c:pt idx="1">
                  <c:v>7.1984435797665364E-2</c:v>
                </c:pt>
                <c:pt idx="2">
                  <c:v>0.11673151750972763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391360"/>
        <c:axId val="469392536"/>
      </c:barChart>
      <c:catAx>
        <c:axId val="469391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9392536"/>
        <c:crosses val="autoZero"/>
        <c:auto val="1"/>
        <c:lblAlgn val="ctr"/>
        <c:lblOffset val="100"/>
        <c:noMultiLvlLbl val="0"/>
      </c:catAx>
      <c:valAx>
        <c:axId val="46939253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93913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15-24 ár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'Ark1'!$A$2:$A$8</c:f>
              <c:strCache>
                <c:ptCount val="7"/>
                <c:pt idx="0">
                  <c:v>Minni enn 1 ár</c:v>
                </c:pt>
                <c:pt idx="1">
                  <c:v>1 ár</c:v>
                </c:pt>
                <c:pt idx="2">
                  <c:v>2 ár</c:v>
                </c:pt>
                <c:pt idx="3">
                  <c:v>3 ár</c:v>
                </c:pt>
                <c:pt idx="4">
                  <c:v>4 ár</c:v>
                </c:pt>
                <c:pt idx="5">
                  <c:v>5 ár</c:v>
                </c:pt>
                <c:pt idx="6">
                  <c:v>fleiri enn 5 ár</c:v>
                </c:pt>
              </c:strCache>
            </c:strRef>
          </c:cat>
          <c:val>
            <c:numRef>
              <c:f>'Ark1'!$B$2:$B$8</c:f>
              <c:numCache>
                <c:formatCode>0%</c:formatCode>
                <c:ptCount val="7"/>
                <c:pt idx="1">
                  <c:v>0.36916595225468501</c:v>
                </c:pt>
                <c:pt idx="2">
                  <c:v>0.11072111722739386</c:v>
                </c:pt>
                <c:pt idx="3">
                  <c:v>0.12404442399291375</c:v>
                </c:pt>
                <c:pt idx="4">
                  <c:v>0.11313171752949422</c:v>
                </c:pt>
                <c:pt idx="5">
                  <c:v>5.6565858764747109E-2</c:v>
                </c:pt>
                <c:pt idx="6">
                  <c:v>0.22637093023076615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25-39 ár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'Ark1'!$A$2:$A$8</c:f>
              <c:strCache>
                <c:ptCount val="7"/>
                <c:pt idx="0">
                  <c:v>Minni enn 1 ár</c:v>
                </c:pt>
                <c:pt idx="1">
                  <c:v>1 ár</c:v>
                </c:pt>
                <c:pt idx="2">
                  <c:v>2 ár</c:v>
                </c:pt>
                <c:pt idx="3">
                  <c:v>3 ár</c:v>
                </c:pt>
                <c:pt idx="4">
                  <c:v>4 ár</c:v>
                </c:pt>
                <c:pt idx="5">
                  <c:v>5 ár</c:v>
                </c:pt>
                <c:pt idx="6">
                  <c:v>fleiri enn 5 ár</c:v>
                </c:pt>
              </c:strCache>
            </c:strRef>
          </c:cat>
          <c:val>
            <c:numRef>
              <c:f>'Ark1'!$C$2:$C$8</c:f>
              <c:numCache>
                <c:formatCode>0%</c:formatCode>
                <c:ptCount val="7"/>
                <c:pt idx="0">
                  <c:v>3.4890720325689212E-2</c:v>
                </c:pt>
                <c:pt idx="1">
                  <c:v>0.21141846204556339</c:v>
                </c:pt>
                <c:pt idx="3">
                  <c:v>0.27571245200703831</c:v>
                </c:pt>
                <c:pt idx="4">
                  <c:v>0.11643732824842214</c:v>
                </c:pt>
                <c:pt idx="5">
                  <c:v>0.19922042430427619</c:v>
                </c:pt>
                <c:pt idx="6">
                  <c:v>0.1623206130690108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40-49 ár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'Ark1'!$A$2:$A$8</c:f>
              <c:strCache>
                <c:ptCount val="7"/>
                <c:pt idx="0">
                  <c:v>Minni enn 1 ár</c:v>
                </c:pt>
                <c:pt idx="1">
                  <c:v>1 ár</c:v>
                </c:pt>
                <c:pt idx="2">
                  <c:v>2 ár</c:v>
                </c:pt>
                <c:pt idx="3">
                  <c:v>3 ár</c:v>
                </c:pt>
                <c:pt idx="4">
                  <c:v>4 ár</c:v>
                </c:pt>
                <c:pt idx="5">
                  <c:v>5 ár</c:v>
                </c:pt>
                <c:pt idx="6">
                  <c:v>fleiri enn 5 ár</c:v>
                </c:pt>
              </c:strCache>
            </c:strRef>
          </c:cat>
          <c:val>
            <c:numRef>
              <c:f>'Ark1'!$D$2:$D$8</c:f>
              <c:numCache>
                <c:formatCode>0%</c:formatCode>
                <c:ptCount val="7"/>
                <c:pt idx="1">
                  <c:v>0.12274536276538282</c:v>
                </c:pt>
                <c:pt idx="2">
                  <c:v>0.13969922026250964</c:v>
                </c:pt>
                <c:pt idx="3">
                  <c:v>0.12709370089313468</c:v>
                </c:pt>
                <c:pt idx="4">
                  <c:v>9.4298890469120281E-2</c:v>
                </c:pt>
                <c:pt idx="5">
                  <c:v>0.1259144723792574</c:v>
                </c:pt>
                <c:pt idx="6">
                  <c:v>0.3902483532305952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50-59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'Ark1'!$A$2:$A$8</c:f>
              <c:strCache>
                <c:ptCount val="7"/>
                <c:pt idx="0">
                  <c:v>Minni enn 1 ár</c:v>
                </c:pt>
                <c:pt idx="1">
                  <c:v>1 ár</c:v>
                </c:pt>
                <c:pt idx="2">
                  <c:v>2 ár</c:v>
                </c:pt>
                <c:pt idx="3">
                  <c:v>3 ár</c:v>
                </c:pt>
                <c:pt idx="4">
                  <c:v>4 ár</c:v>
                </c:pt>
                <c:pt idx="5">
                  <c:v>5 ár</c:v>
                </c:pt>
                <c:pt idx="6">
                  <c:v>fleiri enn 5 ár</c:v>
                </c:pt>
              </c:strCache>
            </c:strRef>
          </c:cat>
          <c:val>
            <c:numRef>
              <c:f>'Ark1'!$E$2:$E$8</c:f>
              <c:numCache>
                <c:formatCode>0%</c:formatCode>
                <c:ptCount val="7"/>
                <c:pt idx="1">
                  <c:v>0.22666621366802553</c:v>
                </c:pt>
                <c:pt idx="2">
                  <c:v>0.14467577492258912</c:v>
                </c:pt>
                <c:pt idx="3">
                  <c:v>0.12760362603906733</c:v>
                </c:pt>
                <c:pt idx="4">
                  <c:v>6.1842051956165628E-2</c:v>
                </c:pt>
                <c:pt idx="5">
                  <c:v>0.13560805543293245</c:v>
                </c:pt>
                <c:pt idx="6">
                  <c:v>0.30360427798121986</c:v>
                </c:pt>
              </c:numCache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60+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'Ark1'!$A$2:$A$8</c:f>
              <c:strCache>
                <c:ptCount val="7"/>
                <c:pt idx="0">
                  <c:v>Minni enn 1 ár</c:v>
                </c:pt>
                <c:pt idx="1">
                  <c:v>1 ár</c:v>
                </c:pt>
                <c:pt idx="2">
                  <c:v>2 ár</c:v>
                </c:pt>
                <c:pt idx="3">
                  <c:v>3 ár</c:v>
                </c:pt>
                <c:pt idx="4">
                  <c:v>4 ár</c:v>
                </c:pt>
                <c:pt idx="5">
                  <c:v>5 ár</c:v>
                </c:pt>
                <c:pt idx="6">
                  <c:v>fleiri enn 5 ár</c:v>
                </c:pt>
              </c:strCache>
            </c:strRef>
          </c:cat>
          <c:val>
            <c:numRef>
              <c:f>'Ark1'!$F$2:$F$8</c:f>
              <c:numCache>
                <c:formatCode>0%</c:formatCode>
                <c:ptCount val="7"/>
                <c:pt idx="1">
                  <c:v>0.23809495029184008</c:v>
                </c:pt>
                <c:pt idx="2">
                  <c:v>0.18404674325402312</c:v>
                </c:pt>
                <c:pt idx="3">
                  <c:v>8.5849862787608824E-2</c:v>
                </c:pt>
                <c:pt idx="4">
                  <c:v>4.7189292309315879E-2</c:v>
                </c:pt>
                <c:pt idx="5">
                  <c:v>8.1330596343746453E-2</c:v>
                </c:pt>
                <c:pt idx="6">
                  <c:v>0.36348855501346561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358296"/>
        <c:axId val="467357512"/>
      </c:barChart>
      <c:catAx>
        <c:axId val="467358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7357512"/>
        <c:crosses val="autoZero"/>
        <c:auto val="1"/>
        <c:lblAlgn val="ctr"/>
        <c:lblOffset val="100"/>
        <c:noMultiLvlLbl val="0"/>
      </c:catAx>
      <c:valAx>
        <c:axId val="4673575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73582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fo-FO"/>
    </a:p>
  </c:txPr>
  <c:externalData r:id="rId2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50146090229286E-2"/>
          <c:y val="3.0912594259050952E-2"/>
          <c:w val="0.90456494824939337"/>
          <c:h val="0.8302528850560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0.58270676691729328</c:v>
                </c:pt>
                <c:pt idx="1">
                  <c:v>0.25563909774436089</c:v>
                </c:pt>
                <c:pt idx="2">
                  <c:v>0.15037593984962405</c:v>
                </c:pt>
                <c:pt idx="3">
                  <c:v>1.1278195488721804E-2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'Ark1'!$C$2:$C$5</c:f>
              <c:numCache>
                <c:formatCode>0%</c:formatCode>
                <c:ptCount val="4"/>
                <c:pt idx="0">
                  <c:v>0.59514170040485825</c:v>
                </c:pt>
                <c:pt idx="1">
                  <c:v>0.22672064777327935</c:v>
                </c:pt>
                <c:pt idx="2">
                  <c:v>0.17408906882591094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Veit ikki</c:v>
                </c:pt>
                <c:pt idx="3">
                  <c:v>Vil ikki svara</c:v>
                </c:pt>
              </c:strCache>
            </c:strRef>
          </c:cat>
          <c:val>
            <c:numRef>
              <c:f>'Ark1'!$D$2:$D$5</c:f>
              <c:numCache>
                <c:formatCode>0%</c:formatCode>
                <c:ptCount val="4"/>
                <c:pt idx="0">
                  <c:v>0.58869395711500971</c:v>
                </c:pt>
                <c:pt idx="1">
                  <c:v>0.24171539961013644</c:v>
                </c:pt>
                <c:pt idx="2">
                  <c:v>0.1617933723196881</c:v>
                </c:pt>
                <c:pt idx="3">
                  <c:v>7.7972709551656916E-3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401552"/>
        <c:axId val="469394496"/>
      </c:barChart>
      <c:catAx>
        <c:axId val="46940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9394496"/>
        <c:crosses val="autoZero"/>
        <c:auto val="1"/>
        <c:lblAlgn val="ctr"/>
        <c:lblOffset val="100"/>
        <c:noMultiLvlLbl val="0"/>
      </c:catAx>
      <c:valAx>
        <c:axId val="46939449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94015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94064774922003E-2"/>
          <c:y val="2.9305503478731825E-2"/>
          <c:w val="0.91076375476650329"/>
          <c:h val="0.69002624671916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Grundskúla - 7. Fl. 10. Fl, Real, FHS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'Ark1'!$A$2:$A$8</c:f>
              <c:strCache>
                <c:ptCount val="7"/>
                <c:pt idx="0">
                  <c:v>Minni enn 1 ár</c:v>
                </c:pt>
                <c:pt idx="1">
                  <c:v>1 ár</c:v>
                </c:pt>
                <c:pt idx="2">
                  <c:v>2 ár</c:v>
                </c:pt>
                <c:pt idx="3">
                  <c:v>3 ár</c:v>
                </c:pt>
                <c:pt idx="4">
                  <c:v>4 ár</c:v>
                </c:pt>
                <c:pt idx="5">
                  <c:v>5 ár</c:v>
                </c:pt>
                <c:pt idx="6">
                  <c:v>fleiri enn 5 ár</c:v>
                </c:pt>
              </c:strCache>
            </c:strRef>
          </c:cat>
          <c:val>
            <c:numRef>
              <c:f>'Ark1'!$B$2:$B$8</c:f>
              <c:numCache>
                <c:formatCode>0%</c:formatCode>
                <c:ptCount val="7"/>
                <c:pt idx="1">
                  <c:v>0.35838318291280463</c:v>
                </c:pt>
                <c:pt idx="2">
                  <c:v>0.21528235666257203</c:v>
                </c:pt>
                <c:pt idx="3">
                  <c:v>0.13087724726387623</c:v>
                </c:pt>
                <c:pt idx="4">
                  <c:v>1.6067383574635781E-2</c:v>
                </c:pt>
                <c:pt idx="5">
                  <c:v>5.6295996365246966E-2</c:v>
                </c:pt>
                <c:pt idx="6">
                  <c:v>0.2230938332208644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Miðnámsútbúgving - H.F. Student. H.H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'Ark1'!$A$2:$A$8</c:f>
              <c:strCache>
                <c:ptCount val="7"/>
                <c:pt idx="0">
                  <c:v>Minni enn 1 ár</c:v>
                </c:pt>
                <c:pt idx="1">
                  <c:v>1 ár</c:v>
                </c:pt>
                <c:pt idx="2">
                  <c:v>2 ár</c:v>
                </c:pt>
                <c:pt idx="3">
                  <c:v>3 ár</c:v>
                </c:pt>
                <c:pt idx="4">
                  <c:v>4 ár</c:v>
                </c:pt>
                <c:pt idx="5">
                  <c:v>5 ár</c:v>
                </c:pt>
                <c:pt idx="6">
                  <c:v>fleiri enn 5 ár</c:v>
                </c:pt>
              </c:strCache>
            </c:strRef>
          </c:cat>
          <c:val>
            <c:numRef>
              <c:f>'Ark1'!$C$2:$C$8</c:f>
              <c:numCache>
                <c:formatCode>0%</c:formatCode>
                <c:ptCount val="7"/>
                <c:pt idx="1">
                  <c:v>0.43741591841954669</c:v>
                </c:pt>
                <c:pt idx="2">
                  <c:v>0.11758860583018718</c:v>
                </c:pt>
                <c:pt idx="3">
                  <c:v>6.7726969888274424E-2</c:v>
                </c:pt>
                <c:pt idx="4">
                  <c:v>8.2948107376269439E-2</c:v>
                </c:pt>
                <c:pt idx="5">
                  <c:v>2.3418256391295748E-2</c:v>
                </c:pt>
                <c:pt idx="6">
                  <c:v>0.27090214209442659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Handverkaraútbúgving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'Ark1'!$A$2:$A$8</c:f>
              <c:strCache>
                <c:ptCount val="7"/>
                <c:pt idx="0">
                  <c:v>Minni enn 1 ár</c:v>
                </c:pt>
                <c:pt idx="1">
                  <c:v>1 ár</c:v>
                </c:pt>
                <c:pt idx="2">
                  <c:v>2 ár</c:v>
                </c:pt>
                <c:pt idx="3">
                  <c:v>3 ár</c:v>
                </c:pt>
                <c:pt idx="4">
                  <c:v>4 ár</c:v>
                </c:pt>
                <c:pt idx="5">
                  <c:v>5 ár</c:v>
                </c:pt>
                <c:pt idx="6">
                  <c:v>fleiri enn 5 ár</c:v>
                </c:pt>
              </c:strCache>
            </c:strRef>
          </c:cat>
          <c:val>
            <c:numRef>
              <c:f>'Ark1'!$D$2:$D$8</c:f>
              <c:numCache>
                <c:formatCode>General</c:formatCode>
                <c:ptCount val="7"/>
                <c:pt idx="3" formatCode="0%">
                  <c:v>0.16726211661712587</c:v>
                </c:pt>
                <c:pt idx="4" formatCode="0%">
                  <c:v>0.46984675458188063</c:v>
                </c:pt>
                <c:pt idx="5" formatCode="0%">
                  <c:v>0.12845992562830555</c:v>
                </c:pt>
                <c:pt idx="6" formatCode="0%">
                  <c:v>0.23443120317268804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Millumlanga útbúgving (1-3 ár aftana t.d. student)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'Ark1'!$A$2:$A$8</c:f>
              <c:strCache>
                <c:ptCount val="7"/>
                <c:pt idx="0">
                  <c:v>Minni enn 1 ár</c:v>
                </c:pt>
                <c:pt idx="1">
                  <c:v>1 ár</c:v>
                </c:pt>
                <c:pt idx="2">
                  <c:v>2 ár</c:v>
                </c:pt>
                <c:pt idx="3">
                  <c:v>3 ár</c:v>
                </c:pt>
                <c:pt idx="4">
                  <c:v>4 ár</c:v>
                </c:pt>
                <c:pt idx="5">
                  <c:v>5 ár</c:v>
                </c:pt>
                <c:pt idx="6">
                  <c:v>fleiri enn 5 ár</c:v>
                </c:pt>
              </c:strCache>
            </c:strRef>
          </c:cat>
          <c:val>
            <c:numRef>
              <c:f>'Ark1'!$E$2:$E$8</c:f>
              <c:numCache>
                <c:formatCode>0%</c:formatCode>
                <c:ptCount val="7"/>
                <c:pt idx="0">
                  <c:v>2.3023042757439528E-2</c:v>
                </c:pt>
                <c:pt idx="1">
                  <c:v>0.16191465921786391</c:v>
                </c:pt>
                <c:pt idx="2">
                  <c:v>7.7652854412302255E-2</c:v>
                </c:pt>
                <c:pt idx="3">
                  <c:v>0.24253212309313729</c:v>
                </c:pt>
                <c:pt idx="4">
                  <c:v>6.1489139313756436E-2</c:v>
                </c:pt>
                <c:pt idx="5">
                  <c:v>0.19447856109913353</c:v>
                </c:pt>
                <c:pt idx="6">
                  <c:v>0.23890962010636699</c:v>
                </c:pt>
              </c:numCache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Langa útbúgving (4-5 ár eftir t.d. student)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'Ark1'!$A$2:$A$8</c:f>
              <c:strCache>
                <c:ptCount val="7"/>
                <c:pt idx="0">
                  <c:v>Minni enn 1 ár</c:v>
                </c:pt>
                <c:pt idx="1">
                  <c:v>1 ár</c:v>
                </c:pt>
                <c:pt idx="2">
                  <c:v>2 ár</c:v>
                </c:pt>
                <c:pt idx="3">
                  <c:v>3 ár</c:v>
                </c:pt>
                <c:pt idx="4">
                  <c:v>4 ár</c:v>
                </c:pt>
                <c:pt idx="5">
                  <c:v>5 ár</c:v>
                </c:pt>
                <c:pt idx="6">
                  <c:v>fleiri enn 5 ár</c:v>
                </c:pt>
              </c:strCache>
            </c:strRef>
          </c:cat>
          <c:val>
            <c:numRef>
              <c:f>'Ark1'!$F$2:$F$8</c:f>
              <c:numCache>
                <c:formatCode>0%</c:formatCode>
                <c:ptCount val="7"/>
                <c:pt idx="1">
                  <c:v>0.16742225813499867</c:v>
                </c:pt>
                <c:pt idx="2">
                  <c:v>0.15677688193330788</c:v>
                </c:pt>
                <c:pt idx="3">
                  <c:v>8.2817092272663595E-2</c:v>
                </c:pt>
                <c:pt idx="4">
                  <c:v>9.4795827774291061E-2</c:v>
                </c:pt>
                <c:pt idx="5">
                  <c:v>0.13118446757293611</c:v>
                </c:pt>
                <c:pt idx="6">
                  <c:v>0.36700347231180275</c:v>
                </c:pt>
              </c:numCache>
            </c:numRef>
          </c:val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Enn longur útbúgving (Meira enn 6 ár aftaná td., student)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'Ark1'!$A$2:$A$8</c:f>
              <c:strCache>
                <c:ptCount val="7"/>
                <c:pt idx="0">
                  <c:v>Minni enn 1 ár</c:v>
                </c:pt>
                <c:pt idx="1">
                  <c:v>1 ár</c:v>
                </c:pt>
                <c:pt idx="2">
                  <c:v>2 ár</c:v>
                </c:pt>
                <c:pt idx="3">
                  <c:v>3 ár</c:v>
                </c:pt>
                <c:pt idx="4">
                  <c:v>4 ár</c:v>
                </c:pt>
                <c:pt idx="5">
                  <c:v>5 ár</c:v>
                </c:pt>
                <c:pt idx="6">
                  <c:v>fleiri enn 5 ár</c:v>
                </c:pt>
              </c:strCache>
            </c:strRef>
          </c:cat>
          <c:val>
            <c:numRef>
              <c:f>'Ark1'!$G$2:$G$8</c:f>
              <c:numCache>
                <c:formatCode>0%</c:formatCode>
                <c:ptCount val="7"/>
                <c:pt idx="1">
                  <c:v>8.6673498212609973E-2</c:v>
                </c:pt>
                <c:pt idx="3">
                  <c:v>0.14773741394276849</c:v>
                </c:pt>
                <c:pt idx="6">
                  <c:v>0.76558908784462154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361040"/>
        <c:axId val="467359472"/>
      </c:barChart>
      <c:catAx>
        <c:axId val="467361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7359472"/>
        <c:crosses val="autoZero"/>
        <c:auto val="1"/>
        <c:lblAlgn val="ctr"/>
        <c:lblOffset val="100"/>
        <c:noMultiLvlLbl val="0"/>
      </c:catAx>
      <c:valAx>
        <c:axId val="4673594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73610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8557916109543063E-3"/>
          <c:y val="0.79435383077115362"/>
          <c:w val="0.979143762690041"/>
          <c:h val="0.189773153355830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fo-FO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77050" y="76200"/>
            <a:ext cx="2038350" cy="5638800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762000" y="76200"/>
            <a:ext cx="5962650" cy="5638800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962400" cy="4800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876800" y="914400"/>
            <a:ext cx="3962400" cy="4800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600" b="1"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760" y="762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titeltypografi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masteren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60" y="9144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teksttypografierne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masteren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11560" y="762000"/>
            <a:ext cx="8153400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300192" y="6237312"/>
            <a:ext cx="575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©</a:t>
            </a:r>
            <a:endParaRPr lang="da-DK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Billede 6" descr="log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88224" y="6093296"/>
            <a:ext cx="2209602" cy="6441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SzPct val="200000"/>
        <a:buFont typeface="Wingdings" pitchFamily="2" charset="2"/>
        <a:buChar char="§"/>
        <a:defRPr sz="14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SzPct val="125000"/>
        <a:buFont typeface="Wingdings" pitchFamily="2" charset="2"/>
        <a:buChar char="v"/>
        <a:defRPr sz="1600">
          <a:solidFill>
            <a:schemeClr val="accent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Wingdings" pitchFamily="2" charset="2"/>
        <a:buChar char="§"/>
        <a:defRPr sz="1600">
          <a:solidFill>
            <a:schemeClr val="accent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Wingdings" pitchFamily="2" charset="2"/>
        <a:buChar char="§"/>
        <a:defRPr sz="1600">
          <a:solidFill>
            <a:schemeClr val="accent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Char char="»"/>
        <a:defRPr sz="1600">
          <a:solidFill>
            <a:schemeClr val="accent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B921D"/>
        </a:buClr>
        <a:buChar char="»"/>
        <a:defRPr sz="16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B921D"/>
        </a:buClr>
        <a:buChar char="»"/>
        <a:defRPr sz="16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B921D"/>
        </a:buClr>
        <a:buChar char="»"/>
        <a:defRPr sz="16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B921D"/>
        </a:buClr>
        <a:buChar char="»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 smtClean="0"/>
              <a:t>Gallup WorldPath – mars 2013</a:t>
            </a:r>
            <a:endParaRPr lang="fo-FO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Kanningin er gjørd umvegis telefon</a:t>
            </a:r>
          </a:p>
          <a:p>
            <a:r>
              <a:rPr lang="fo-FO" dirty="0"/>
              <a:t>í</a:t>
            </a:r>
            <a:r>
              <a:rPr lang="fo-FO" dirty="0" smtClean="0"/>
              <a:t> tíðarskeiðnum 18. februar – 8. mars 2013.</a:t>
            </a:r>
          </a:p>
          <a:p>
            <a:endParaRPr lang="fo-FO" dirty="0" smtClean="0"/>
          </a:p>
          <a:p>
            <a:r>
              <a:rPr lang="fo-FO" dirty="0" smtClean="0"/>
              <a:t>514 navnaleysir og tilvildarliga útvaldir respondentar, </a:t>
            </a:r>
          </a:p>
          <a:p>
            <a:r>
              <a:rPr lang="fo-FO" dirty="0" smtClean="0"/>
              <a:t>eldri enn 15 ár, hava svarað.</a:t>
            </a:r>
          </a:p>
          <a:p>
            <a:endParaRPr lang="fo-FO" dirty="0" smtClean="0"/>
          </a:p>
          <a:p>
            <a:r>
              <a:rPr lang="fo-FO" dirty="0" smtClean="0"/>
              <a:t>Svarini eru vektað við atliti til kyns-, aldurs- og fólkabýtið </a:t>
            </a:r>
          </a:p>
          <a:p>
            <a:r>
              <a:rPr lang="fo-FO" dirty="0" smtClean="0"/>
              <a:t>kring Føroyar sum heild.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213963641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Hvussu </a:t>
            </a:r>
            <a:r>
              <a:rPr lang="fo-FO" dirty="0"/>
              <a:t>leingi hevur tú búð uttanlands</a:t>
            </a:r>
            <a:r>
              <a:rPr lang="fo-FO" dirty="0" smtClean="0"/>
              <a:t>? </a:t>
            </a:r>
            <a:r>
              <a:rPr lang="fo-FO" sz="1200" dirty="0"/>
              <a:t>(222 fólk)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32360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6166569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/>
              <a:t>Hevur tú gjørt nakað av hesum seinasta mánaðin? - her kanst tú velja fleiri svar - </a:t>
            </a:r>
            <a:endParaRPr lang="fo-FO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48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1263401224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Hevur tú gjørt nakað av hesum seinasta mánaðin? </a:t>
            </a:r>
            <a:r>
              <a:rPr lang="nn-NO" dirty="0" smtClean="0"/>
              <a:t>(Tú </a:t>
            </a:r>
            <a:r>
              <a:rPr lang="nn-NO" dirty="0"/>
              <a:t>kanst </a:t>
            </a:r>
            <a:r>
              <a:rPr lang="nn-NO" dirty="0" smtClean="0"/>
              <a:t>velja </a:t>
            </a:r>
            <a:r>
              <a:rPr lang="nn-NO" dirty="0"/>
              <a:t>fleiri </a:t>
            </a:r>
            <a:r>
              <a:rPr lang="nn-NO" dirty="0" smtClean="0"/>
              <a:t>svar)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175832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0440062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Á einum stiga frá 0-10, har 0 er ringasta lívið fyri teg og 10 er best møguliga lívið fyri teg, hvar á stiganum ert tú í dag – um 5 ár?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49 og 50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249563806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Á einum stiga frá 0-10, har 0 er ringasta lívið fyri teg og 10 er best møguliga lívið fyri teg, hvar á stiganum ert tú í </a:t>
            </a:r>
            <a:r>
              <a:rPr lang="fo-FO" dirty="0" smtClean="0"/>
              <a:t>dag</a:t>
            </a:r>
            <a:r>
              <a:rPr lang="fo-FO" dirty="0"/>
              <a:t> </a:t>
            </a:r>
            <a:r>
              <a:rPr lang="fo-FO" dirty="0" smtClean="0"/>
              <a:t>– um 5 ár?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622656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uppe 7"/>
          <p:cNvGrpSpPr/>
          <p:nvPr/>
        </p:nvGrpSpPr>
        <p:grpSpPr>
          <a:xfrm>
            <a:off x="755576" y="5805264"/>
            <a:ext cx="2664296" cy="738664"/>
            <a:chOff x="755576" y="5805264"/>
            <a:chExt cx="2664296" cy="738664"/>
          </a:xfrm>
        </p:grpSpPr>
        <p:sp>
          <p:nvSpPr>
            <p:cNvPr id="5" name="Tekstboks 4"/>
            <p:cNvSpPr txBox="1"/>
            <p:nvPr/>
          </p:nvSpPr>
          <p:spPr>
            <a:xfrm>
              <a:off x="755576" y="5805264"/>
              <a:ext cx="26642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o-FO" dirty="0" smtClean="0"/>
                <a:t>Miðaltøl</a:t>
              </a:r>
            </a:p>
            <a:p>
              <a:r>
                <a:rPr lang="fo-FO" sz="1200" dirty="0" smtClean="0"/>
                <a:t>     Lívsnøgd nú: 7,9</a:t>
              </a:r>
            </a:p>
            <a:p>
              <a:r>
                <a:rPr lang="fo-FO" sz="1200" dirty="0" smtClean="0"/>
                <a:t>     Lívsnøgd um 5 ár: 8,5</a:t>
              </a:r>
              <a:endParaRPr lang="fo-FO" sz="1200" dirty="0"/>
            </a:p>
          </p:txBody>
        </p:sp>
        <p:sp>
          <p:nvSpPr>
            <p:cNvPr id="6" name="Rombe 5"/>
            <p:cNvSpPr/>
            <p:nvPr/>
          </p:nvSpPr>
          <p:spPr>
            <a:xfrm>
              <a:off x="899592" y="6142194"/>
              <a:ext cx="144016" cy="15330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o-FO"/>
            </a:p>
          </p:txBody>
        </p:sp>
        <p:sp>
          <p:nvSpPr>
            <p:cNvPr id="7" name="Rektangel 6"/>
            <p:cNvSpPr/>
            <p:nvPr/>
          </p:nvSpPr>
          <p:spPr>
            <a:xfrm>
              <a:off x="920317" y="6318993"/>
              <a:ext cx="120906" cy="12090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o-FO"/>
            </a:p>
          </p:txBody>
        </p:sp>
      </p:grpSp>
    </p:spTree>
    <p:extLst>
      <p:ext uri="{BB962C8B-B14F-4D97-AF65-F5344CB8AC3E}">
        <p14:creationId xmlns:p14="http://schemas.microsoft.com/office/powerpoint/2010/main" val="381418279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Á einum stiga frá 0-10, har 0 er ringasta lívið fyri teg og 10 er best møguliga lívið fyri teg, hvar á stiganum ert tú í </a:t>
            </a:r>
            <a:r>
              <a:rPr lang="fo-FO" dirty="0" smtClean="0"/>
              <a:t>dag</a:t>
            </a:r>
            <a:r>
              <a:rPr lang="fo-FO" dirty="0"/>
              <a:t> </a:t>
            </a:r>
            <a:r>
              <a:rPr lang="fo-FO" dirty="0" smtClean="0"/>
              <a:t>– um 5 ár?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067543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uppe 7"/>
          <p:cNvGrpSpPr/>
          <p:nvPr/>
        </p:nvGrpSpPr>
        <p:grpSpPr>
          <a:xfrm>
            <a:off x="755576" y="5805264"/>
            <a:ext cx="2664296" cy="738664"/>
            <a:chOff x="755576" y="5805264"/>
            <a:chExt cx="2664296" cy="738664"/>
          </a:xfrm>
        </p:grpSpPr>
        <p:sp>
          <p:nvSpPr>
            <p:cNvPr id="5" name="Tekstboks 4"/>
            <p:cNvSpPr txBox="1"/>
            <p:nvPr/>
          </p:nvSpPr>
          <p:spPr>
            <a:xfrm>
              <a:off x="755576" y="5805264"/>
              <a:ext cx="26642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o-FO" dirty="0" smtClean="0"/>
                <a:t>Miðaltøl</a:t>
              </a:r>
            </a:p>
            <a:p>
              <a:r>
                <a:rPr lang="fo-FO" sz="1200" dirty="0" smtClean="0"/>
                <a:t>     Lívsnøgd nú: 7,9</a:t>
              </a:r>
            </a:p>
            <a:p>
              <a:r>
                <a:rPr lang="fo-FO" sz="1200" dirty="0" smtClean="0"/>
                <a:t>     Lívsnøgd um 5 ár: 8,5</a:t>
              </a:r>
              <a:endParaRPr lang="fo-FO" sz="1200" dirty="0"/>
            </a:p>
          </p:txBody>
        </p:sp>
        <p:sp>
          <p:nvSpPr>
            <p:cNvPr id="6" name="Rombe 5"/>
            <p:cNvSpPr/>
            <p:nvPr/>
          </p:nvSpPr>
          <p:spPr>
            <a:xfrm>
              <a:off x="899592" y="6142194"/>
              <a:ext cx="144016" cy="15330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o-FO"/>
            </a:p>
          </p:txBody>
        </p:sp>
        <p:sp>
          <p:nvSpPr>
            <p:cNvPr id="7" name="Rektangel 6"/>
            <p:cNvSpPr/>
            <p:nvPr/>
          </p:nvSpPr>
          <p:spPr>
            <a:xfrm>
              <a:off x="920317" y="6318993"/>
              <a:ext cx="120906" cy="12090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o-FO"/>
            </a:p>
          </p:txBody>
        </p:sp>
      </p:grpSp>
    </p:spTree>
    <p:extLst>
      <p:ext uri="{BB962C8B-B14F-4D97-AF65-F5344CB8AC3E}">
        <p14:creationId xmlns:p14="http://schemas.microsoft.com/office/powerpoint/2010/main" val="1421987347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Á einum stiga frá 0-10, har 0 er ringasta lívið fyri teg og 10 er best møguliga lívið fyri teg, hvar á stiganum ert tú í </a:t>
            </a:r>
            <a:r>
              <a:rPr lang="fo-FO" dirty="0" smtClean="0"/>
              <a:t>dag</a:t>
            </a:r>
            <a:r>
              <a:rPr lang="fo-FO" dirty="0"/>
              <a:t> </a:t>
            </a:r>
            <a:r>
              <a:rPr lang="fo-FO" dirty="0" smtClean="0"/>
              <a:t>– um 5 ár?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020904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uppe 7"/>
          <p:cNvGrpSpPr/>
          <p:nvPr/>
        </p:nvGrpSpPr>
        <p:grpSpPr>
          <a:xfrm>
            <a:off x="755576" y="5805264"/>
            <a:ext cx="2664296" cy="738664"/>
            <a:chOff x="755576" y="5805264"/>
            <a:chExt cx="2664296" cy="738664"/>
          </a:xfrm>
        </p:grpSpPr>
        <p:sp>
          <p:nvSpPr>
            <p:cNvPr id="5" name="Tekstboks 4"/>
            <p:cNvSpPr txBox="1"/>
            <p:nvPr/>
          </p:nvSpPr>
          <p:spPr>
            <a:xfrm>
              <a:off x="755576" y="5805264"/>
              <a:ext cx="26642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o-FO" dirty="0" smtClean="0"/>
                <a:t>Miðaltøl</a:t>
              </a:r>
            </a:p>
            <a:p>
              <a:r>
                <a:rPr lang="fo-FO" sz="1200" dirty="0" smtClean="0"/>
                <a:t>     Lívsnøgd nú: 7,9</a:t>
              </a:r>
            </a:p>
            <a:p>
              <a:r>
                <a:rPr lang="fo-FO" sz="1200" dirty="0" smtClean="0"/>
                <a:t>     Lívsnøgd um 5 ár: 8,5</a:t>
              </a:r>
              <a:endParaRPr lang="fo-FO" sz="1200" dirty="0"/>
            </a:p>
          </p:txBody>
        </p:sp>
        <p:sp>
          <p:nvSpPr>
            <p:cNvPr id="6" name="Rombe 5"/>
            <p:cNvSpPr/>
            <p:nvPr/>
          </p:nvSpPr>
          <p:spPr>
            <a:xfrm>
              <a:off x="899592" y="6142194"/>
              <a:ext cx="144016" cy="15330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o-FO"/>
            </a:p>
          </p:txBody>
        </p:sp>
        <p:sp>
          <p:nvSpPr>
            <p:cNvPr id="7" name="Rektangel 6"/>
            <p:cNvSpPr/>
            <p:nvPr/>
          </p:nvSpPr>
          <p:spPr>
            <a:xfrm>
              <a:off x="920317" y="6318993"/>
              <a:ext cx="120906" cy="12090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o-FO"/>
            </a:p>
          </p:txBody>
        </p:sp>
      </p:grpSp>
    </p:spTree>
    <p:extLst>
      <p:ext uri="{BB962C8B-B14F-4D97-AF65-F5344CB8AC3E}">
        <p14:creationId xmlns:p14="http://schemas.microsoft.com/office/powerpoint/2010/main" val="2127163008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Á einum stiga frá 0-10, har 0 er ringasta lívið fyri teg og 10 er best møguliga lívið fyri teg, hvar á stiganum ert tú í </a:t>
            </a:r>
            <a:r>
              <a:rPr lang="fo-FO" dirty="0" smtClean="0"/>
              <a:t>dag</a:t>
            </a:r>
            <a:r>
              <a:rPr lang="fo-FO" dirty="0"/>
              <a:t> </a:t>
            </a:r>
            <a:r>
              <a:rPr lang="fo-FO" dirty="0" smtClean="0"/>
              <a:t>– um 5 ár?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383028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uppe 7"/>
          <p:cNvGrpSpPr/>
          <p:nvPr/>
        </p:nvGrpSpPr>
        <p:grpSpPr>
          <a:xfrm>
            <a:off x="755576" y="5805264"/>
            <a:ext cx="2664296" cy="738664"/>
            <a:chOff x="755576" y="5805264"/>
            <a:chExt cx="2664296" cy="738664"/>
          </a:xfrm>
        </p:grpSpPr>
        <p:sp>
          <p:nvSpPr>
            <p:cNvPr id="5" name="Tekstboks 4"/>
            <p:cNvSpPr txBox="1"/>
            <p:nvPr/>
          </p:nvSpPr>
          <p:spPr>
            <a:xfrm>
              <a:off x="755576" y="5805264"/>
              <a:ext cx="26642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o-FO" dirty="0" smtClean="0"/>
                <a:t>Miðaltøl</a:t>
              </a:r>
            </a:p>
            <a:p>
              <a:r>
                <a:rPr lang="fo-FO" sz="1200" dirty="0" smtClean="0"/>
                <a:t>     Lívsnøgd nú: 7,9</a:t>
              </a:r>
            </a:p>
            <a:p>
              <a:r>
                <a:rPr lang="fo-FO" sz="1200" dirty="0" smtClean="0"/>
                <a:t>     Lívsnøgd um 5 ár: 8,5</a:t>
              </a:r>
              <a:endParaRPr lang="fo-FO" sz="1200" dirty="0"/>
            </a:p>
          </p:txBody>
        </p:sp>
        <p:sp>
          <p:nvSpPr>
            <p:cNvPr id="6" name="Rombe 5"/>
            <p:cNvSpPr/>
            <p:nvPr/>
          </p:nvSpPr>
          <p:spPr>
            <a:xfrm>
              <a:off x="899592" y="6142194"/>
              <a:ext cx="144016" cy="15330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o-FO"/>
            </a:p>
          </p:txBody>
        </p:sp>
        <p:sp>
          <p:nvSpPr>
            <p:cNvPr id="7" name="Rektangel 6"/>
            <p:cNvSpPr/>
            <p:nvPr/>
          </p:nvSpPr>
          <p:spPr>
            <a:xfrm>
              <a:off x="920317" y="6318993"/>
              <a:ext cx="120906" cy="12090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o-FO"/>
            </a:p>
          </p:txBody>
        </p:sp>
      </p:grpSp>
    </p:spTree>
    <p:extLst>
      <p:ext uri="{BB962C8B-B14F-4D97-AF65-F5344CB8AC3E}">
        <p14:creationId xmlns:p14="http://schemas.microsoft.com/office/powerpoint/2010/main" val="2516317746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Á einum stiga frá 0-10, har 0 er ringasta lívið fyri teg og 10 er best møguliga lívið fyri teg, hvar á stiganum ert tú í </a:t>
            </a:r>
            <a:r>
              <a:rPr lang="fo-FO" dirty="0" smtClean="0"/>
              <a:t>dag</a:t>
            </a:r>
            <a:r>
              <a:rPr lang="fo-FO" dirty="0"/>
              <a:t> </a:t>
            </a:r>
            <a:r>
              <a:rPr lang="fo-FO" dirty="0" smtClean="0"/>
              <a:t>– um 5 ár?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950341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uppe 7"/>
          <p:cNvGrpSpPr/>
          <p:nvPr/>
        </p:nvGrpSpPr>
        <p:grpSpPr>
          <a:xfrm>
            <a:off x="755576" y="5805264"/>
            <a:ext cx="2664296" cy="738664"/>
            <a:chOff x="755576" y="5805264"/>
            <a:chExt cx="2664296" cy="738664"/>
          </a:xfrm>
        </p:grpSpPr>
        <p:sp>
          <p:nvSpPr>
            <p:cNvPr id="5" name="Tekstboks 4"/>
            <p:cNvSpPr txBox="1"/>
            <p:nvPr/>
          </p:nvSpPr>
          <p:spPr>
            <a:xfrm>
              <a:off x="755576" y="5805264"/>
              <a:ext cx="26642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o-FO" dirty="0" smtClean="0"/>
                <a:t>Miðaltøl</a:t>
              </a:r>
            </a:p>
            <a:p>
              <a:r>
                <a:rPr lang="fo-FO" sz="1200" dirty="0" smtClean="0"/>
                <a:t>     Lívsnøgd nú: 7,9</a:t>
              </a:r>
            </a:p>
            <a:p>
              <a:r>
                <a:rPr lang="fo-FO" sz="1200" dirty="0" smtClean="0"/>
                <a:t>     Lívsnøgd um 5 ár: 8,5</a:t>
              </a:r>
              <a:endParaRPr lang="fo-FO" sz="1200" dirty="0"/>
            </a:p>
          </p:txBody>
        </p:sp>
        <p:sp>
          <p:nvSpPr>
            <p:cNvPr id="6" name="Rombe 5"/>
            <p:cNvSpPr/>
            <p:nvPr/>
          </p:nvSpPr>
          <p:spPr>
            <a:xfrm>
              <a:off x="899592" y="6142194"/>
              <a:ext cx="144016" cy="15330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o-FO"/>
            </a:p>
          </p:txBody>
        </p:sp>
        <p:sp>
          <p:nvSpPr>
            <p:cNvPr id="7" name="Rektangel 6"/>
            <p:cNvSpPr/>
            <p:nvPr/>
          </p:nvSpPr>
          <p:spPr>
            <a:xfrm>
              <a:off x="920317" y="6318993"/>
              <a:ext cx="120906" cy="12090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o-FO"/>
            </a:p>
          </p:txBody>
        </p:sp>
      </p:grpSp>
    </p:spTree>
    <p:extLst>
      <p:ext uri="{BB962C8B-B14F-4D97-AF65-F5344CB8AC3E}">
        <p14:creationId xmlns:p14="http://schemas.microsoft.com/office/powerpoint/2010/main" val="1373354030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Á einum stiga frá 0-10, har 0 er ringasta lívið fyri teg og 10 er best møguliga lívið fyri teg, hvar á stiganum ert tú í </a:t>
            </a:r>
            <a:r>
              <a:rPr lang="fo-FO" dirty="0" smtClean="0"/>
              <a:t>dag</a:t>
            </a:r>
            <a:r>
              <a:rPr lang="fo-FO" dirty="0"/>
              <a:t> </a:t>
            </a:r>
            <a:r>
              <a:rPr lang="fo-FO" dirty="0" smtClean="0"/>
              <a:t>– um 5 ár?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475324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uppe 7"/>
          <p:cNvGrpSpPr/>
          <p:nvPr/>
        </p:nvGrpSpPr>
        <p:grpSpPr>
          <a:xfrm>
            <a:off x="755576" y="5805264"/>
            <a:ext cx="2664296" cy="738664"/>
            <a:chOff x="755576" y="5805264"/>
            <a:chExt cx="2664296" cy="738664"/>
          </a:xfrm>
        </p:grpSpPr>
        <p:sp>
          <p:nvSpPr>
            <p:cNvPr id="5" name="Tekstboks 4"/>
            <p:cNvSpPr txBox="1"/>
            <p:nvPr/>
          </p:nvSpPr>
          <p:spPr>
            <a:xfrm>
              <a:off x="755576" y="5805264"/>
              <a:ext cx="26642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o-FO" dirty="0" smtClean="0"/>
                <a:t>Miðaltøl</a:t>
              </a:r>
            </a:p>
            <a:p>
              <a:r>
                <a:rPr lang="fo-FO" sz="1200" dirty="0" smtClean="0"/>
                <a:t>     Lívsnøgd nú: 7,9</a:t>
              </a:r>
            </a:p>
            <a:p>
              <a:r>
                <a:rPr lang="fo-FO" sz="1200" dirty="0" smtClean="0"/>
                <a:t>     Lívsnøgd um 5 ár: 8,5</a:t>
              </a:r>
              <a:endParaRPr lang="fo-FO" sz="1200" dirty="0"/>
            </a:p>
          </p:txBody>
        </p:sp>
        <p:sp>
          <p:nvSpPr>
            <p:cNvPr id="6" name="Rombe 5"/>
            <p:cNvSpPr/>
            <p:nvPr/>
          </p:nvSpPr>
          <p:spPr>
            <a:xfrm>
              <a:off x="899592" y="6142194"/>
              <a:ext cx="144016" cy="15330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o-FO"/>
            </a:p>
          </p:txBody>
        </p:sp>
        <p:sp>
          <p:nvSpPr>
            <p:cNvPr id="7" name="Rektangel 6"/>
            <p:cNvSpPr/>
            <p:nvPr/>
          </p:nvSpPr>
          <p:spPr>
            <a:xfrm>
              <a:off x="920317" y="6318993"/>
              <a:ext cx="120906" cy="12090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o-FO"/>
            </a:p>
          </p:txBody>
        </p:sp>
      </p:grpSp>
    </p:spTree>
    <p:extLst>
      <p:ext uri="{BB962C8B-B14F-4D97-AF65-F5344CB8AC3E}">
        <p14:creationId xmlns:p14="http://schemas.microsoft.com/office/powerpoint/2010/main" val="1706783041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/>
              <a:t>Hevur tú verið offur fyri harðskapi seinastu 12 mánaðirnar? </a:t>
            </a:r>
            <a:endParaRPr lang="fo-FO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51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91553747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Hvussu </a:t>
            </a:r>
            <a:r>
              <a:rPr lang="fo-FO" dirty="0"/>
              <a:t>leingi hevur tú búð uttanlands</a:t>
            </a:r>
            <a:r>
              <a:rPr lang="fo-FO" dirty="0" smtClean="0"/>
              <a:t>? </a:t>
            </a:r>
            <a:r>
              <a:rPr lang="fo-FO" sz="1200" dirty="0"/>
              <a:t>(222 fólk)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505873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3832833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Hevur tú verið offur fyri harðskapi seinastu 12 mánaðirnar? 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082450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7783622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/>
              <a:t>Ert tú saman við vinum í minsta lagi eina ferð um vikuna gjøgnum eitt vanligt ár? </a:t>
            </a:r>
            <a:endParaRPr lang="fo-FO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52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3989453258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Ert tú saman við vinum í minsta lagi eina ferð um vikuna gjøgnum eitt vanligt ár? 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800912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349827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/>
              <a:t>Ert tú saman við familju, sum ikki er partur av tínum húski, í minsta lagi eina ferð um vikuna gjøgnum eitt vanligt ár? </a:t>
            </a:r>
            <a:endParaRPr lang="fo-FO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53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1493973986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Ert tú saman við familju, sum ikki er partur av tínum húski, í minsta lagi eina ferð um vikuna gjøgnum eitt vanligt ár? 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988264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0986492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/>
              <a:t>Hvussu ert tú nøgd/ur við bygdina/býin, har tú býrt? </a:t>
            </a:r>
            <a:endParaRPr lang="fo-FO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54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3911731178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Hvussu ert tú nøgd/ur við bygdina/býin, har tú býrt? 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459594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3940208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/>
              <a:t>Vildi tú viðmælt einum vini ella kenningi at búðsett seg í bygdini/býnum, har tú býrt? </a:t>
            </a:r>
            <a:endParaRPr lang="fo-FO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55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2029744913"/>
      </p:ext>
    </p:ext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Vildi tú viðmælt einum vini ella kenningi at búðsett seg í bygdini/býnum, har tú býrt? 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130817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9123215"/>
      </p:ext>
    </p:extLst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/>
              <a:t>Væntar tú, at tú fert at flyta bústað komandi 12 mánaðirnar? </a:t>
            </a:r>
            <a:endParaRPr lang="fo-FO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56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24870194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Hvussu </a:t>
            </a:r>
            <a:r>
              <a:rPr lang="fo-FO" dirty="0"/>
              <a:t>leingi hevur tú búð uttanlands</a:t>
            </a:r>
            <a:r>
              <a:rPr lang="fo-FO" dirty="0" smtClean="0"/>
              <a:t>? </a:t>
            </a:r>
            <a:r>
              <a:rPr lang="fo-FO" sz="1200" dirty="0"/>
              <a:t>(222 fólk)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510954"/>
              </p:ext>
            </p:extLst>
          </p:nvPr>
        </p:nvGraphicFramePr>
        <p:xfrm>
          <a:off x="611188" y="914400"/>
          <a:ext cx="8077200" cy="4962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6990992"/>
      </p:ext>
    </p:extLst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Væntar tú, at tú fert at flyta bústað komandi 12 mánaðirnar? 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354441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2579946"/>
      </p:ext>
    </p:ext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/>
              <a:t>Er tað eitt gott stað fyri etniskar minnilutar at búgva har, tú býrt? </a:t>
            </a:r>
            <a:endParaRPr lang="fo-FO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57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1328627738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Er tað eitt gott stað fyri etniskar minnilutar at búgva har, tú býrt? 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520043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0088377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/>
              <a:t>Er tað eitt gott stað fyri samkynd at búgva har, tú býrt? </a:t>
            </a:r>
            <a:endParaRPr lang="fo-FO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58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434178654"/>
      </p:ext>
    </p:extLst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Er tað eitt gott stað fyri samkynd at búgva har, tú býrt? 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704498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0396195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/>
              <a:t>Er tað eitt gott stað fyri innflytarar at búgva har, tú býrt? </a:t>
            </a:r>
            <a:endParaRPr lang="fo-FO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59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2590738355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Er tað eitt gott stað fyri innflytarar at búgva har, tú býrt? 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837286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026314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/>
              <a:t>Er tað eitt gott stað fyri fólk við serligum tørvi (menningartarni) at búgva har, tú býrt? </a:t>
            </a:r>
            <a:endParaRPr lang="fo-FO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60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4287049889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Er tað eitt gott stað fyri fólk við serligum tørvi (menningartarni) at búgva har, tú býrt? 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256083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2593354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Endi</a:t>
            </a:r>
            <a:endParaRPr lang="fo-FO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88" y="914400"/>
            <a:ext cx="64008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22565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Hevur tú álit á politinum, har tú býrt?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14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286430557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Hevur tú álit á politinum, har tú býrt?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396240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790383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Hevur tú álit á politinum, har tú býrt?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840713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725835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Hevur tú álit á politinum, har tú býrt?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020799"/>
              </p:ext>
            </p:extLst>
          </p:nvPr>
        </p:nvGraphicFramePr>
        <p:xfrm>
          <a:off x="611188" y="914400"/>
          <a:ext cx="8077200" cy="503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816955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Kennir tú teg tryggan, tá tú gongur einsamøll/mallur úti um kvøldið, har tú býrt?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15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389808630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Kennir tú teg tryggan, tá tú gongur einsamøll/mallur úti um kvøldið, har tú býrt?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407795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60321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Kennir tú teg tryggan, tá tú gongur einsamøll/mallur úti um kvøldið, har tú býrt?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334505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982149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Hevur tú nakrantíð búð uttanlands meira enn 6 mánaðir</a:t>
            </a:r>
            <a:r>
              <a:rPr lang="fo-FO" dirty="0" smtClean="0"/>
              <a:t>?</a:t>
            </a:r>
            <a:br>
              <a:rPr lang="fo-FO" dirty="0" smtClean="0"/>
            </a:br>
            <a:r>
              <a:rPr lang="fo-FO" dirty="0" smtClean="0"/>
              <a:t>Hvussu leingi hevur tú búð uttanlands?</a:t>
            </a:r>
            <a:endParaRPr lang="fo-FO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12 og 13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304224820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Kennir tú teg tryggan, tá tú gongur einsamøll/mallur úti um kvøldið, har tú býrt?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251586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180258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Eru pengar ella ognir stolnar frá tær ella onkrum í húskinum seinastu 12 mánaðirnar?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16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142845163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Eru pengar ella ognir stolnar frá tær ella onkrum í húskinum seinastu 12 mánaðirnar?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665681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boks 2"/>
          <p:cNvSpPr txBox="1"/>
          <p:nvPr/>
        </p:nvSpPr>
        <p:spPr>
          <a:xfrm>
            <a:off x="1115616" y="580526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1200" dirty="0" smtClean="0"/>
              <a:t>Tilsamans 23 fólk hava svarað ja.</a:t>
            </a:r>
            <a:endParaRPr lang="fo-FO" sz="1200" dirty="0"/>
          </a:p>
        </p:txBody>
      </p:sp>
    </p:spTree>
    <p:extLst>
      <p:ext uri="{BB962C8B-B14F-4D97-AF65-F5344CB8AC3E}">
        <p14:creationId xmlns:p14="http://schemas.microsoft.com/office/powerpoint/2010/main" val="53101101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Eru pengar ella ognir stolnar frá tær ella onkrum í húskinum seinastu 12 mánaðirnar?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103299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220901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Hava tað verið tíðir seinastu 12 mánaðirnar, har tú ikki hevur havt nóg mikið av peningi til mat, sum tú og familjan hava havt tørv á?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17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221650564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Hava tað verið tíðir seinastu 12 mánaðirnar, har tú ikki hevur havt nóg mikið av peningi til mat, sum tú og familjan hava havt tørv á?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637308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boks 2"/>
          <p:cNvSpPr txBox="1"/>
          <p:nvPr/>
        </p:nvSpPr>
        <p:spPr>
          <a:xfrm>
            <a:off x="1115616" y="580526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1200" dirty="0" smtClean="0"/>
              <a:t>Tilsamans 38 fólk hava svarað ja.</a:t>
            </a:r>
            <a:endParaRPr lang="fo-FO" sz="1200" dirty="0"/>
          </a:p>
        </p:txBody>
      </p:sp>
    </p:spTree>
    <p:extLst>
      <p:ext uri="{BB962C8B-B14F-4D97-AF65-F5344CB8AC3E}">
        <p14:creationId xmlns:p14="http://schemas.microsoft.com/office/powerpoint/2010/main" val="84221868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Hava tað verið tíðir seinastu 12 mánaðirnar, har tú ikki hevur havt nóg mikið av peningi til mat, sum tú og familjan hava havt tørv á?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393547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boks 2"/>
          <p:cNvSpPr txBox="1"/>
          <p:nvPr/>
        </p:nvSpPr>
        <p:spPr>
          <a:xfrm>
            <a:off x="1115616" y="580526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1200" dirty="0" smtClean="0"/>
              <a:t>Tey 38 fólkini, </a:t>
            </a:r>
          </a:p>
          <a:p>
            <a:r>
              <a:rPr lang="fo-FO" sz="1200" dirty="0" smtClean="0"/>
              <a:t>ið hava svarað ja.</a:t>
            </a:r>
            <a:endParaRPr lang="fo-FO" sz="1200" dirty="0"/>
          </a:p>
        </p:txBody>
      </p:sp>
    </p:spTree>
    <p:extLst>
      <p:ext uri="{BB962C8B-B14F-4D97-AF65-F5344CB8AC3E}">
        <p14:creationId xmlns:p14="http://schemas.microsoft.com/office/powerpoint/2010/main" val="329307388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Hava tað verið tíðir seinastu 12 mánaðirnar, har tú ikki hevur havt nóg mikið av peningi til hóskandi býli/bústað til tín og familjuna</a:t>
            </a:r>
            <a:r>
              <a:rPr lang="fo-FO" dirty="0" smtClean="0"/>
              <a:t>?</a:t>
            </a:r>
            <a:endParaRPr lang="fo-FO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18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194355936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Hava tað verið tíðir seinastu 12 mánaðirnar, har tú ikki hevur havt nóg mikið av peningi til hóskandi býli/bústað til tín og familjuna?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941998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boks 2"/>
          <p:cNvSpPr txBox="1"/>
          <p:nvPr/>
        </p:nvSpPr>
        <p:spPr>
          <a:xfrm>
            <a:off x="1115616" y="580526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1200" dirty="0" smtClean="0"/>
              <a:t>Tilsamans 22 fólk hava svarað ja.</a:t>
            </a:r>
            <a:endParaRPr lang="fo-FO" sz="1200" dirty="0"/>
          </a:p>
        </p:txBody>
      </p:sp>
    </p:spTree>
    <p:extLst>
      <p:ext uri="{BB962C8B-B14F-4D97-AF65-F5344CB8AC3E}">
        <p14:creationId xmlns:p14="http://schemas.microsoft.com/office/powerpoint/2010/main" val="41450703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Hvussu ert tú nøgd/ur við almennu flutningsskipanina (bátar og bussar), har tú býrt?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19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192680366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Hevur tú nakrantíð búð uttanlands meira enn 6 mánaðir?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387200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041398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ert tú nøgd/ur við almennu flutningsskipanina (bátar og bussar), har tú býrt?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056569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613885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ert tú nøgd/ur við almennu flutningsskipanina (bátar og bussar), har tú býrt?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870272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425358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ert tú nøgd/ur við almennu flutningsskipanina (bátar og bussar), har tú býrt?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481002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296059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ert tú nøgd/ur við almennu flutningsskipanina (bátar og bussar), har tú býrt?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061031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346585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Hvussu ert tú nøgd/ur við vegirnar, har tú býrt?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20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175204608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ert tú nøgd/ur við vegirnar, har tú býrt?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311072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649267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ert tú nøgd/ur við vegirnar, har tú býrt?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796986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623831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ert tú nøgd/ur við vegirnar, har tú býrt?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357863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887263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ert tú nøgd/ur við vegirnar, har tú býrt?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577911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025676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Hvussu ert tú nøgd/ur við luftgóðskuna, (Tað vit anda niðurí okkum) har tú býrt?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21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30132456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Hevur tú nakrantíð búð uttanlands meira enn 6 mánaðir?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150751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22184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ert tú nøgd/ur við luftgóðskuna, (Tað vit anda niðurí okkum) har tú býrt?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619452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872079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ert tú nøgd/ur við luftgóðskuna, (Tað vit anda niðurí okkum) har tú býrt?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394146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841160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ert tú nøgd/ur við luftgóðskuna, (Tað vit anda niðurí okkum) har tú býrt?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173744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648823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ert tú nøgd/ur við luftgóðskuna, (Tað vit anda niðurí okkum) har tú býrt?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827629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180859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Hvussu ert tú nøgd/ur við góðskuna á drekkivatninum, har tú býrt?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22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104627904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ert tú nøgd/ur við góðskuna á drekkivatninum, har tú býrt?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062512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1211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ert tú nøgd/ur við góðskuna á drekkivatninum, har tú býrt?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044018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206758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ert tú nøgd/ur við góðskuna á drekkivatninum, har tú býrt?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999884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554864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Hvussu ert tú nøgd/ur við, hvussu bústaðarmøguleikarnir, har tú býrt, hóska til tín pengapung?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23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409889984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ert tú nøgd/ur við, hvussu bústaðarmøguleikarnir, har tú býrt, hóska til tín pengapung?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367159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83022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Hevur tú nakrantíð búð uttanlands meira enn 6 mánaðir?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744184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094226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ert tú nøgd/ur við, hvussu bústaðarmøguleikarnir, har tú býrt, hóska til tín pengapung?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102752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603230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ert tú nøgd/ur við, hvussu bústaðarmøguleikarnir, har tú býrt, hóska til tín pengapung?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007958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544175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Hvussu ert tú nøgd/ur við kommunustýrið, har tú býrt?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24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18046538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ert tú nøgd/ur við kommunustýrið, har tú býrt?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651586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40953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Hvussu ert tú nøgd/ur við skúlaskipanina (tað fakliga), har tú býrt?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25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143541934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ert tú nøgd/ur við skúlaskipanina (tað fakliga), har tú býrt?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03268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199707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Hvussu ert tú nøgd/ur við møguleikan fyri heilsurøkt, har tú býrt?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26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3169416726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ert tú nøgd/ur við møguleikan fyri heilsurøkt, har tú býrt?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617212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4575479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Hevur tú álit á rættarskipanini, har tú býrt?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27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2038173748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Hevur tú álit á rættarskipanini, har tú býrt?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178598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970743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Hevur tú nakrantíð búð uttanlands meira enn 6 mánaðir?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913226"/>
              </p:ext>
            </p:extLst>
          </p:nvPr>
        </p:nvGraphicFramePr>
        <p:xfrm>
          <a:off x="611188" y="914400"/>
          <a:ext cx="8077200" cy="503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7677140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Hevur tú álit á landsins stýri?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28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1370074597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Hevur tú álit á landsins stýri?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79766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8790394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Hevur tú álit á valskipanini? (Kommunuval, løgtingsval og fólkatingsval)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29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1281536126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Hevur tú álit á valskipanini? (Kommunuval, løgtingsval og fólkatingsval)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203230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5156773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Verða børn viðfarin við virðing har tú býrt? - Her er talan um virðing sum heild, bæði í skúla, heima, barnagørðum v.m.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30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2057678856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Verða børn viðfarin við virðing har tú býrt? - Her er talan um virðing sum heild, bæði í skúla, heima, barnagørðum v.m.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354926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144959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Hava flestu børn møguleika at læra og mennast hvønn dag har tú býrt?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31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2112315063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Hava flestu børn møguleika at læra og mennast hvønn dag har tú býrt?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519109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9194461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Hava tit fastnetstelefon heima?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32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421088209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Hava tit fastnetstelefon heima?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961072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53529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Hevur tú nakrantíð búð uttanlands meira enn 6 mánaðir?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664397"/>
              </p:ext>
            </p:extLst>
          </p:nvPr>
        </p:nvGraphicFramePr>
        <p:xfrm>
          <a:off x="611188" y="914400"/>
          <a:ext cx="8077200" cy="503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0969811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Hevur tú fartelefon?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33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3618773082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Hevur tú fartelefon?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762428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3366350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Hava tit sjónvarp heima?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34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2296996690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Hava tit sjónvarp heima?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416978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6868876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Hava tit internet heima?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35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616912263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Hava tit internet heima?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141840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2854455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Er mutur í handilslívinum í Føroyum? (Mutur er korruptión)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36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2060949177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Er mutur í handilslívinum í Føroyum? (Mutur er korruptión)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232573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9327979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Er mutur í </a:t>
            </a:r>
            <a:r>
              <a:rPr lang="fo-FO" dirty="0" smtClean="0"/>
              <a:t>stjórnini </a:t>
            </a:r>
            <a:r>
              <a:rPr lang="fo-FO" dirty="0"/>
              <a:t>í Føroyum? (Kommunum, løgtingi, landsstýri v.m.)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37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160193430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Er mutur í </a:t>
            </a:r>
            <a:r>
              <a:rPr lang="fo-FO" dirty="0" smtClean="0"/>
              <a:t>stjórnini </a:t>
            </a:r>
            <a:r>
              <a:rPr lang="fo-FO" dirty="0"/>
              <a:t>í Føroyum? (Kommunum, løgtingi, landsstýri v.m.)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438575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29071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Hevur tú nakrantíð búð uttanlands meira enn 6 mánaðir?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434150"/>
              </p:ext>
            </p:extLst>
          </p:nvPr>
        </p:nvGraphicFramePr>
        <p:xfrm>
          <a:off x="611188" y="914400"/>
          <a:ext cx="8077200" cy="503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8968575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Hvussu ert tú nøgd/ur við títt starv?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38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386082274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ert tú nøgd/ur við títt starv?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025994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7998279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 smtClean="0"/>
              <a:t>Er </a:t>
            </a:r>
            <a:r>
              <a:rPr lang="fo-FO" dirty="0"/>
              <a:t>títt starv tað besta starvið fyri teg?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39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106395481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Er títt starv tað besta starvið fyri teg?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742798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7134867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Hevur tú nakrar heilsutrupulleikar, sum gera, at tú ikki fært gjørt alt tað, fólk á tínum aldri vanliga gera?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40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4010935489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Hevur tú nakrar heilsutrupulleikar, sum gera, at tú ikki fært gjørt alt tað, fólk á tínum aldri vanliga gera?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939223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8923149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Hugsa nú um dagin í gjár, frá morgni til myrkurs. Hugsa um, hvar tú vart, hvat tú gjørdi, hvørjum tú vart saman við, og hvussu tú hevði tað. Kendi tú teg væl hvílda/n í gjár?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41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3012967941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sz="1600" dirty="0"/>
              <a:t>Hugsa nú um dagin í gjár, frá morgni til myrkurs. Hugsa um, hvar tú vart, hvat tú gjørdi, hvørjum tú vart saman við, og hvussu tú hevði tað. Kendi tú teg væl hvílda/n í gjár?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31571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926751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Vart tú viðfarin við virðing allan dagin í gjár?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42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2308412506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Vart tú viðfarin við virðing allan dagin í gjár?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844313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207176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Hvussu </a:t>
            </a:r>
            <a:r>
              <a:rPr lang="fo-FO" dirty="0"/>
              <a:t>leingi hevur tú búð uttanlands</a:t>
            </a:r>
            <a:r>
              <a:rPr lang="fo-FO" dirty="0" smtClean="0"/>
              <a:t>?  </a:t>
            </a:r>
            <a:r>
              <a:rPr lang="fo-FO" sz="1200" dirty="0" smtClean="0"/>
              <a:t>(222 fólk)</a:t>
            </a:r>
            <a:endParaRPr lang="fo-FO" sz="1200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792245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5209637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Smíltist tú, ella flenti tú nógv í gjár?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43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1078159625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Smíltist tú, ella flenti tú nógv í gjár?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812165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0143345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dirty="0"/>
              <a:t>Lærdi tú nakað nýtt í gjár?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44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600706024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Lærdi tú nakað nýtt í gjár? 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237281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5442673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/>
              <a:t>Upplivdi tú nakrar av hesum kenslum í gjár - tú kanst velja fleiri av hesum - </a:t>
            </a:r>
            <a:endParaRPr lang="fo-FO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45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498305657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Upplivdi tú nakrar av hesum kenslum í </a:t>
            </a:r>
            <a:r>
              <a:rPr lang="nn-NO" dirty="0" smtClean="0"/>
              <a:t>gjár? (Tú </a:t>
            </a:r>
            <a:r>
              <a:rPr lang="nn-NO" dirty="0"/>
              <a:t>kanst velja fleiri av </a:t>
            </a:r>
            <a:r>
              <a:rPr lang="nn-NO" dirty="0" smtClean="0"/>
              <a:t>hesum)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870880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8832939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/>
              <a:t>Um tú hevur trupulleikar, hevur tú familju ella vinir, sum tú kanst rokna við, og sum hjálpa tær, tá tú hevur tørv á teimum? </a:t>
            </a:r>
            <a:endParaRPr lang="fo-FO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46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2626344947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Um tú hevur trupulleikar, hevur tú familju ella vinir, sum tú kanst rokna við, og sum hjálpa tær, tá tú hevur tørv á teimum? 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108542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8626918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/>
              <a:t>Hvussu ert tú nøgd/ur við møguleikan at hitta fólk og fáa vinir, har tú býrt? - hetta er sum heildt, bæði í samkomum, ítróttarfeløgum, pensjonistafeløgum v.m. - </a:t>
            </a:r>
            <a:endParaRPr lang="fo-FO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Spurningur 47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198889143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1600" dirty="0"/>
              <a:t>Hvussu ert tú nøgd/ur við møguleikan at hitta fólk og fáa vinir, har tú býrt? - hetta er sum </a:t>
            </a:r>
            <a:r>
              <a:rPr lang="nn-NO" sz="1600" dirty="0" smtClean="0"/>
              <a:t>heild, </a:t>
            </a:r>
            <a:r>
              <a:rPr lang="nn-NO" sz="1600" dirty="0"/>
              <a:t>bæði í samkomum, ítróttarfeløgum, pensjonistafeløgum v.m. </a:t>
            </a:r>
            <a:endParaRPr lang="fo-FO" sz="1600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634243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519124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4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5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6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7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8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9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0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3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4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5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6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7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8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9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0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3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4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5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6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7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8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9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0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577</TotalTime>
  <Words>2283</Words>
  <Application>Microsoft Office PowerPoint</Application>
  <PresentationFormat>Skærmshow (4:3)</PresentationFormat>
  <Paragraphs>207</Paragraphs>
  <Slides>129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129</vt:i4>
      </vt:variant>
    </vt:vector>
  </HeadingPairs>
  <TitlesOfParts>
    <vt:vector size="132" baseType="lpstr">
      <vt:lpstr>Verdana</vt:lpstr>
      <vt:lpstr>Wingdings</vt:lpstr>
      <vt:lpstr>Default Theme</vt:lpstr>
      <vt:lpstr>Gallup WorldPath – mars 2013</vt:lpstr>
      <vt:lpstr>Hevur tú nakrantíð búð uttanlands meira enn 6 mánaðir? Hvussu leingi hevur tú búð uttanlands?</vt:lpstr>
      <vt:lpstr>Hevur tú nakrantíð búð uttanlands meira enn 6 mánaðir?</vt:lpstr>
      <vt:lpstr>Hevur tú nakrantíð búð uttanlands meira enn 6 mánaðir?</vt:lpstr>
      <vt:lpstr>Hevur tú nakrantíð búð uttanlands meira enn 6 mánaðir?</vt:lpstr>
      <vt:lpstr>Hevur tú nakrantíð búð uttanlands meira enn 6 mánaðir?</vt:lpstr>
      <vt:lpstr>Hevur tú nakrantíð búð uttanlands meira enn 6 mánaðir?</vt:lpstr>
      <vt:lpstr>Hevur tú nakrantíð búð uttanlands meira enn 6 mánaðir?</vt:lpstr>
      <vt:lpstr>Hvussu leingi hevur tú búð uttanlands?  (222 fólk)</vt:lpstr>
      <vt:lpstr>Hvussu leingi hevur tú búð uttanlands? (222 fólk)</vt:lpstr>
      <vt:lpstr>Hvussu leingi hevur tú búð uttanlands? (222 fólk)</vt:lpstr>
      <vt:lpstr>Hvussu leingi hevur tú búð uttanlands? (222 fólk)</vt:lpstr>
      <vt:lpstr>Hevur tú álit á politinum, har tú býrt? </vt:lpstr>
      <vt:lpstr>Hevur tú álit á politinum, har tú býrt?</vt:lpstr>
      <vt:lpstr>Hevur tú álit á politinum, har tú býrt?</vt:lpstr>
      <vt:lpstr>Hevur tú álit á politinum, har tú býrt?</vt:lpstr>
      <vt:lpstr>Kennir tú teg tryggan, tá tú gongur einsamøll/mallur úti um kvøldið, har tú býrt? </vt:lpstr>
      <vt:lpstr>Kennir tú teg tryggan, tá tú gongur einsamøll/mallur úti um kvøldið, har tú býrt?</vt:lpstr>
      <vt:lpstr>Kennir tú teg tryggan, tá tú gongur einsamøll/mallur úti um kvøldið, har tú býrt?</vt:lpstr>
      <vt:lpstr>Kennir tú teg tryggan, tá tú gongur einsamøll/mallur úti um kvøldið, har tú býrt?</vt:lpstr>
      <vt:lpstr>Eru pengar ella ognir stolnar frá tær ella onkrum í húskinum seinastu 12 mánaðirnar? </vt:lpstr>
      <vt:lpstr>Eru pengar ella ognir stolnar frá tær ella onkrum í húskinum seinastu 12 mánaðirnar? </vt:lpstr>
      <vt:lpstr>Eru pengar ella ognir stolnar frá tær ella onkrum í húskinum seinastu 12 mánaðirnar? </vt:lpstr>
      <vt:lpstr>Hava tað verið tíðir seinastu 12 mánaðirnar, har tú ikki hevur havt nóg mikið av peningi til mat, sum tú og familjan hava havt tørv á? </vt:lpstr>
      <vt:lpstr>Hava tað verið tíðir seinastu 12 mánaðirnar, har tú ikki hevur havt nóg mikið av peningi til mat, sum tú og familjan hava havt tørv á?</vt:lpstr>
      <vt:lpstr>Hava tað verið tíðir seinastu 12 mánaðirnar, har tú ikki hevur havt nóg mikið av peningi til mat, sum tú og familjan hava havt tørv á?</vt:lpstr>
      <vt:lpstr>Hava tað verið tíðir seinastu 12 mánaðirnar, har tú ikki hevur havt nóg mikið av peningi til hóskandi býli/bústað til tín og familjuna?</vt:lpstr>
      <vt:lpstr>Hava tað verið tíðir seinastu 12 mánaðirnar, har tú ikki hevur havt nóg mikið av peningi til hóskandi býli/bústað til tín og familjuna?</vt:lpstr>
      <vt:lpstr>Hvussu ert tú nøgd/ur við almennu flutningsskipanina (bátar og bussar), har tú býrt? </vt:lpstr>
      <vt:lpstr>Hvussu ert tú nøgd/ur við almennu flutningsskipanina (bátar og bussar), har tú býrt? </vt:lpstr>
      <vt:lpstr>Hvussu ert tú nøgd/ur við almennu flutningsskipanina (bátar og bussar), har tú býrt? </vt:lpstr>
      <vt:lpstr>Hvussu ert tú nøgd/ur við almennu flutningsskipanina (bátar og bussar), har tú býrt? </vt:lpstr>
      <vt:lpstr>Hvussu ert tú nøgd/ur við almennu flutningsskipanina (bátar og bussar), har tú býrt?</vt:lpstr>
      <vt:lpstr>Hvussu ert tú nøgd/ur við vegirnar, har tú býrt? </vt:lpstr>
      <vt:lpstr>Hvussu ert tú nøgd/ur við vegirnar, har tú býrt? </vt:lpstr>
      <vt:lpstr>Hvussu ert tú nøgd/ur við vegirnar, har tú býrt? </vt:lpstr>
      <vt:lpstr>Hvussu ert tú nøgd/ur við vegirnar, har tú býrt? </vt:lpstr>
      <vt:lpstr>Hvussu ert tú nøgd/ur við vegirnar, har tú býrt? </vt:lpstr>
      <vt:lpstr>Hvussu ert tú nøgd/ur við luftgóðskuna, (Tað vit anda niðurí okkum) har tú býrt? </vt:lpstr>
      <vt:lpstr>Hvussu ert tú nøgd/ur við luftgóðskuna, (Tað vit anda niðurí okkum) har tú býrt? </vt:lpstr>
      <vt:lpstr>Hvussu ert tú nøgd/ur við luftgóðskuna, (Tað vit anda niðurí okkum) har tú býrt? </vt:lpstr>
      <vt:lpstr>Hvussu ert tú nøgd/ur við luftgóðskuna, (Tað vit anda niðurí okkum) har tú býrt? </vt:lpstr>
      <vt:lpstr>Hvussu ert tú nøgd/ur við luftgóðskuna, (Tað vit anda niðurí okkum) har tú býrt? </vt:lpstr>
      <vt:lpstr>Hvussu ert tú nøgd/ur við góðskuna á drekkivatninum, har tú býrt? </vt:lpstr>
      <vt:lpstr>Hvussu ert tú nøgd/ur við góðskuna á drekkivatninum, har tú býrt? </vt:lpstr>
      <vt:lpstr>Hvussu ert tú nøgd/ur við góðskuna á drekkivatninum, har tú býrt? </vt:lpstr>
      <vt:lpstr>Hvussu ert tú nøgd/ur við góðskuna á drekkivatninum, har tú býrt? </vt:lpstr>
      <vt:lpstr>Hvussu ert tú nøgd/ur við, hvussu bústaðarmøguleikarnir, har tú býrt, hóska til tín pengapung?</vt:lpstr>
      <vt:lpstr>Hvussu ert tú nøgd/ur við, hvussu bústaðarmøguleikarnir, har tú býrt, hóska til tín pengapung?</vt:lpstr>
      <vt:lpstr>Hvussu ert tú nøgd/ur við, hvussu bústaðarmøguleikarnir, har tú býrt, hóska til tín pengapung?</vt:lpstr>
      <vt:lpstr>Hvussu ert tú nøgd/ur við, hvussu bústaðarmøguleikarnir, har tú býrt, hóska til tín pengapung?</vt:lpstr>
      <vt:lpstr>Hvussu ert tú nøgd/ur við kommunustýrið, har tú býrt? </vt:lpstr>
      <vt:lpstr>Hvussu ert tú nøgd/ur við kommunustýrið, har tú býrt? </vt:lpstr>
      <vt:lpstr>Hvussu ert tú nøgd/ur við skúlaskipanina (tað fakliga), har tú býrt? </vt:lpstr>
      <vt:lpstr>Hvussu ert tú nøgd/ur við skúlaskipanina (tað fakliga), har tú býrt? </vt:lpstr>
      <vt:lpstr>Hvussu ert tú nøgd/ur við møguleikan fyri heilsurøkt, har tú býrt? </vt:lpstr>
      <vt:lpstr>Hvussu ert tú nøgd/ur við møguleikan fyri heilsurøkt, har tú býrt? </vt:lpstr>
      <vt:lpstr>Hevur tú álit á rættarskipanini, har tú býrt? </vt:lpstr>
      <vt:lpstr>Hevur tú álit á rættarskipanini, har tú býrt? </vt:lpstr>
      <vt:lpstr>Hevur tú álit á landsins stýri? </vt:lpstr>
      <vt:lpstr>Hevur tú álit á landsins stýri? </vt:lpstr>
      <vt:lpstr>Hevur tú álit á valskipanini? (Kommunuval, løgtingsval og fólkatingsval) </vt:lpstr>
      <vt:lpstr>Hevur tú álit á valskipanini? (Kommunuval, løgtingsval og fólkatingsval) </vt:lpstr>
      <vt:lpstr>Verða børn viðfarin við virðing har tú býrt? - Her er talan um virðing sum heild, bæði í skúla, heima, barnagørðum v.m. </vt:lpstr>
      <vt:lpstr>Verða børn viðfarin við virðing har tú býrt? - Her er talan um virðing sum heild, bæði í skúla, heima, barnagørðum v.m. </vt:lpstr>
      <vt:lpstr>Hava flestu børn møguleika at læra og mennast hvønn dag har tú býrt? </vt:lpstr>
      <vt:lpstr>Hava flestu børn møguleika at læra og mennast hvønn dag har tú býrt? </vt:lpstr>
      <vt:lpstr>Hava tit fastnetstelefon heima? </vt:lpstr>
      <vt:lpstr>Hava tit fastnetstelefon heima? </vt:lpstr>
      <vt:lpstr>Hevur tú fartelefon? </vt:lpstr>
      <vt:lpstr>Hevur tú fartelefon? </vt:lpstr>
      <vt:lpstr>Hava tit sjónvarp heima? </vt:lpstr>
      <vt:lpstr>Hava tit sjónvarp heima? </vt:lpstr>
      <vt:lpstr>Hava tit internet heima? </vt:lpstr>
      <vt:lpstr>Hava tit internet heima? </vt:lpstr>
      <vt:lpstr>Er mutur í handilslívinum í Føroyum? (Mutur er korruptión) </vt:lpstr>
      <vt:lpstr>Er mutur í handilslívinum í Føroyum? (Mutur er korruptión) </vt:lpstr>
      <vt:lpstr>Er mutur í stjórnini í Føroyum? (Kommunum, løgtingi, landsstýri v.m.) </vt:lpstr>
      <vt:lpstr>Er mutur í stjórnini í Føroyum? (Kommunum, løgtingi, landsstýri v.m.) </vt:lpstr>
      <vt:lpstr>Hvussu ert tú nøgd/ur við títt starv? </vt:lpstr>
      <vt:lpstr>Hvussu ert tú nøgd/ur við títt starv? </vt:lpstr>
      <vt:lpstr>Er títt starv tað besta starvið fyri teg? </vt:lpstr>
      <vt:lpstr>Er títt starv tað besta starvið fyri teg? </vt:lpstr>
      <vt:lpstr>Hevur tú nakrar heilsutrupulleikar, sum gera, at tú ikki fært gjørt alt tað, fólk á tínum aldri vanliga gera? </vt:lpstr>
      <vt:lpstr>Hevur tú nakrar heilsutrupulleikar, sum gera, at tú ikki fært gjørt alt tað, fólk á tínum aldri vanliga gera? </vt:lpstr>
      <vt:lpstr>Hugsa nú um dagin í gjár, frá morgni til myrkurs. Hugsa um, hvar tú vart, hvat tú gjørdi, hvørjum tú vart saman við, og hvussu tú hevði tað. Kendi tú teg væl hvílda/n í gjár? </vt:lpstr>
      <vt:lpstr>Hugsa nú um dagin í gjár, frá morgni til myrkurs. Hugsa um, hvar tú vart, hvat tú gjørdi, hvørjum tú vart saman við, og hvussu tú hevði tað. Kendi tú teg væl hvílda/n í gjár? </vt:lpstr>
      <vt:lpstr>Vart tú viðfarin við virðing allan dagin í gjár? </vt:lpstr>
      <vt:lpstr>Vart tú viðfarin við virðing allan dagin í gjár? </vt:lpstr>
      <vt:lpstr>Smíltist tú, ella flenti tú nógv í gjár? </vt:lpstr>
      <vt:lpstr>Smíltist tú, ella flenti tú nógv í gjár? </vt:lpstr>
      <vt:lpstr>Lærdi tú nakað nýtt í gjár? </vt:lpstr>
      <vt:lpstr>Lærdi tú nakað nýtt í gjár? </vt:lpstr>
      <vt:lpstr>Upplivdi tú nakrar av hesum kenslum í gjár - tú kanst velja fleiri av hesum - </vt:lpstr>
      <vt:lpstr>Upplivdi tú nakrar av hesum kenslum í gjár? (Tú kanst velja fleiri av hesum)</vt:lpstr>
      <vt:lpstr>Um tú hevur trupulleikar, hevur tú familju ella vinir, sum tú kanst rokna við, og sum hjálpa tær, tá tú hevur tørv á teimum? </vt:lpstr>
      <vt:lpstr>Um tú hevur trupulleikar, hevur tú familju ella vinir, sum tú kanst rokna við, og sum hjálpa tær, tá tú hevur tørv á teimum? </vt:lpstr>
      <vt:lpstr>Hvussu ert tú nøgd/ur við møguleikan at hitta fólk og fáa vinir, har tú býrt? - hetta er sum heildt, bæði í samkomum, ítróttarfeløgum, pensjonistafeløgum v.m. - </vt:lpstr>
      <vt:lpstr>Hvussu ert tú nøgd/ur við møguleikan at hitta fólk og fáa vinir, har tú býrt? - hetta er sum heild, bæði í samkomum, ítróttarfeløgum, pensjonistafeløgum v.m. </vt:lpstr>
      <vt:lpstr>Hevur tú gjørt nakað av hesum seinasta mánaðin? - her kanst tú velja fleiri svar - </vt:lpstr>
      <vt:lpstr>Hevur tú gjørt nakað av hesum seinasta mánaðin? (Tú kanst velja fleiri svar)</vt:lpstr>
      <vt:lpstr>Á einum stiga frá 0-10, har 0 er ringasta lívið fyri teg og 10 er best møguliga lívið fyri teg, hvar á stiganum ert tú í dag – um 5 ár?</vt:lpstr>
      <vt:lpstr>Á einum stiga frá 0-10, har 0 er ringasta lívið fyri teg og 10 er best møguliga lívið fyri teg, hvar á stiganum ert tú í dag – um 5 ár?</vt:lpstr>
      <vt:lpstr>Á einum stiga frá 0-10, har 0 er ringasta lívið fyri teg og 10 er best møguliga lívið fyri teg, hvar á stiganum ert tú í dag – um 5 ár?</vt:lpstr>
      <vt:lpstr>Á einum stiga frá 0-10, har 0 er ringasta lívið fyri teg og 10 er best møguliga lívið fyri teg, hvar á stiganum ert tú í dag – um 5 ár?</vt:lpstr>
      <vt:lpstr>Á einum stiga frá 0-10, har 0 er ringasta lívið fyri teg og 10 er best møguliga lívið fyri teg, hvar á stiganum ert tú í dag – um 5 ár?</vt:lpstr>
      <vt:lpstr>Á einum stiga frá 0-10, har 0 er ringasta lívið fyri teg og 10 er best møguliga lívið fyri teg, hvar á stiganum ert tú í dag – um 5 ár?</vt:lpstr>
      <vt:lpstr>Á einum stiga frá 0-10, har 0 er ringasta lívið fyri teg og 10 er best møguliga lívið fyri teg, hvar á stiganum ert tú í dag – um 5 ár?</vt:lpstr>
      <vt:lpstr>Hevur tú verið offur fyri harðskapi seinastu 12 mánaðirnar? </vt:lpstr>
      <vt:lpstr>Hevur tú verið offur fyri harðskapi seinastu 12 mánaðirnar? </vt:lpstr>
      <vt:lpstr>Ert tú saman við vinum í minsta lagi eina ferð um vikuna gjøgnum eitt vanligt ár? </vt:lpstr>
      <vt:lpstr>Ert tú saman við vinum í minsta lagi eina ferð um vikuna gjøgnum eitt vanligt ár? </vt:lpstr>
      <vt:lpstr>Ert tú saman við familju, sum ikki er partur av tínum húski, í minsta lagi eina ferð um vikuna gjøgnum eitt vanligt ár? </vt:lpstr>
      <vt:lpstr>Ert tú saman við familju, sum ikki er partur av tínum húski, í minsta lagi eina ferð um vikuna gjøgnum eitt vanligt ár? </vt:lpstr>
      <vt:lpstr>Hvussu ert tú nøgd/ur við bygdina/býin, har tú býrt? </vt:lpstr>
      <vt:lpstr>Hvussu ert tú nøgd/ur við bygdina/býin, har tú býrt? </vt:lpstr>
      <vt:lpstr>Vildi tú viðmælt einum vini ella kenningi at búðsett seg í bygdini/býnum, har tú býrt? </vt:lpstr>
      <vt:lpstr>Vildi tú viðmælt einum vini ella kenningi at búðsett seg í bygdini/býnum, har tú býrt? </vt:lpstr>
      <vt:lpstr>Væntar tú, at tú fert at flyta bústað komandi 12 mánaðirnar? </vt:lpstr>
      <vt:lpstr>Væntar tú, at tú fert at flyta bústað komandi 12 mánaðirnar? </vt:lpstr>
      <vt:lpstr>Er tað eitt gott stað fyri etniskar minnilutar at búgva har, tú býrt? </vt:lpstr>
      <vt:lpstr>Er tað eitt gott stað fyri etniskar minnilutar at búgva har, tú býrt? </vt:lpstr>
      <vt:lpstr>Er tað eitt gott stað fyri samkynd at búgva har, tú býrt? </vt:lpstr>
      <vt:lpstr>Er tað eitt gott stað fyri samkynd at búgva har, tú býrt? </vt:lpstr>
      <vt:lpstr>Er tað eitt gott stað fyri innflytarar at búgva har, tú býrt? </vt:lpstr>
      <vt:lpstr>Er tað eitt gott stað fyri innflytarar at búgva har, tú býrt? </vt:lpstr>
      <vt:lpstr>Er tað eitt gott stað fyri fólk við serligum tørvi (menningartarni) at búgva har, tú býrt? </vt:lpstr>
      <vt:lpstr>Er tað eitt gott stað fyri fólk við serligum tørvi (menningartarni) at búgva har, tú býrt? </vt:lpstr>
      <vt:lpstr>Endi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Gallup WorldPath – mars 2013</dc:title>
  <dc:creator>Gallup</dc:creator>
  <cp:lastModifiedBy>User</cp:lastModifiedBy>
  <cp:revision>59</cp:revision>
  <dcterms:created xsi:type="dcterms:W3CDTF">2013-03-11T11:46:05Z</dcterms:created>
  <dcterms:modified xsi:type="dcterms:W3CDTF">2017-01-09T13:33:07Z</dcterms:modified>
</cp:coreProperties>
</file>